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6" r:id="rId2"/>
    <p:sldId id="37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DA4EF83-8969-436D-BFBC-4A4DC4042403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テレワーク中の女性のシルエット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8D31A02-D604-4F34-B1F2-D7F4E3F1E803}"/>
              </a:ext>
            </a:extLst>
          </p:cNvPr>
          <p:cNvGrpSpPr/>
          <p:nvPr/>
        </p:nvGrpSpPr>
        <p:grpSpPr>
          <a:xfrm>
            <a:off x="1128646" y="972423"/>
            <a:ext cx="1789469" cy="2475781"/>
            <a:chOff x="1409700" y="972423"/>
            <a:chExt cx="1789469" cy="2475781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89038C8-2112-4A5F-BA06-FE13604B1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9700" y="972423"/>
              <a:ext cx="1507363" cy="2475781"/>
            </a:xfrm>
            <a:custGeom>
              <a:avLst/>
              <a:gdLst>
                <a:gd name="T0" fmla="*/ 668 w 1432"/>
                <a:gd name="T1" fmla="*/ 136 h 2352"/>
                <a:gd name="T2" fmla="*/ 678 w 1432"/>
                <a:gd name="T3" fmla="*/ 135 h 2352"/>
                <a:gd name="T4" fmla="*/ 653 w 1432"/>
                <a:gd name="T5" fmla="*/ 60 h 2352"/>
                <a:gd name="T6" fmla="*/ 586 w 1432"/>
                <a:gd name="T7" fmla="*/ 4 h 2352"/>
                <a:gd name="T8" fmla="*/ 399 w 1432"/>
                <a:gd name="T9" fmla="*/ 5 h 2352"/>
                <a:gd name="T10" fmla="*/ 292 w 1432"/>
                <a:gd name="T11" fmla="*/ 47 h 2352"/>
                <a:gd name="T12" fmla="*/ 244 w 1432"/>
                <a:gd name="T13" fmla="*/ 160 h 2352"/>
                <a:gd name="T14" fmla="*/ 188 w 1432"/>
                <a:gd name="T15" fmla="*/ 295 h 2352"/>
                <a:gd name="T16" fmla="*/ 161 w 1432"/>
                <a:gd name="T17" fmla="*/ 420 h 2352"/>
                <a:gd name="T18" fmla="*/ 183 w 1432"/>
                <a:gd name="T19" fmla="*/ 430 h 2352"/>
                <a:gd name="T20" fmla="*/ 235 w 1432"/>
                <a:gd name="T21" fmla="*/ 436 h 2352"/>
                <a:gd name="T22" fmla="*/ 264 w 1432"/>
                <a:gd name="T23" fmla="*/ 479 h 2352"/>
                <a:gd name="T24" fmla="*/ 231 w 1432"/>
                <a:gd name="T25" fmla="*/ 514 h 2352"/>
                <a:gd name="T26" fmla="*/ 95 w 1432"/>
                <a:gd name="T27" fmla="*/ 934 h 2352"/>
                <a:gd name="T28" fmla="*/ 150 w 1432"/>
                <a:gd name="T29" fmla="*/ 2098 h 2352"/>
                <a:gd name="T30" fmla="*/ 718 w 1432"/>
                <a:gd name="T31" fmla="*/ 1823 h 2352"/>
                <a:gd name="T32" fmla="*/ 994 w 1432"/>
                <a:gd name="T33" fmla="*/ 2216 h 2352"/>
                <a:gd name="T34" fmla="*/ 1278 w 1432"/>
                <a:gd name="T35" fmla="*/ 2286 h 2352"/>
                <a:gd name="T36" fmla="*/ 1430 w 1432"/>
                <a:gd name="T37" fmla="*/ 2276 h 2352"/>
                <a:gd name="T38" fmla="*/ 1396 w 1432"/>
                <a:gd name="T39" fmla="*/ 2182 h 2352"/>
                <a:gd name="T40" fmla="*/ 1266 w 1432"/>
                <a:gd name="T41" fmla="*/ 2133 h 2352"/>
                <a:gd name="T42" fmla="*/ 1151 w 1432"/>
                <a:gd name="T43" fmla="*/ 2038 h 2352"/>
                <a:gd name="T44" fmla="*/ 1290 w 1432"/>
                <a:gd name="T45" fmla="*/ 1748 h 2352"/>
                <a:gd name="T46" fmla="*/ 1303 w 1432"/>
                <a:gd name="T47" fmla="*/ 1534 h 2352"/>
                <a:gd name="T48" fmla="*/ 1261 w 1432"/>
                <a:gd name="T49" fmla="*/ 1438 h 2352"/>
                <a:gd name="T50" fmla="*/ 1096 w 1432"/>
                <a:gd name="T51" fmla="*/ 1323 h 2352"/>
                <a:gd name="T52" fmla="*/ 773 w 1432"/>
                <a:gd name="T53" fmla="*/ 1244 h 2352"/>
                <a:gd name="T54" fmla="*/ 748 w 1432"/>
                <a:gd name="T55" fmla="*/ 1116 h 2352"/>
                <a:gd name="T56" fmla="*/ 1017 w 1432"/>
                <a:gd name="T57" fmla="*/ 1064 h 2352"/>
                <a:gd name="T58" fmla="*/ 1184 w 1432"/>
                <a:gd name="T59" fmla="*/ 1004 h 2352"/>
                <a:gd name="T60" fmla="*/ 1281 w 1432"/>
                <a:gd name="T61" fmla="*/ 1009 h 2352"/>
                <a:gd name="T62" fmla="*/ 1291 w 1432"/>
                <a:gd name="T63" fmla="*/ 986 h 2352"/>
                <a:gd name="T64" fmla="*/ 1258 w 1432"/>
                <a:gd name="T65" fmla="*/ 936 h 2352"/>
                <a:gd name="T66" fmla="*/ 1231 w 1432"/>
                <a:gd name="T67" fmla="*/ 914 h 2352"/>
                <a:gd name="T68" fmla="*/ 1140 w 1432"/>
                <a:gd name="T69" fmla="*/ 886 h 2352"/>
                <a:gd name="T70" fmla="*/ 1002 w 1432"/>
                <a:gd name="T71" fmla="*/ 904 h 2352"/>
                <a:gd name="T72" fmla="*/ 731 w 1432"/>
                <a:gd name="T73" fmla="*/ 868 h 2352"/>
                <a:gd name="T74" fmla="*/ 623 w 1432"/>
                <a:gd name="T75" fmla="*/ 753 h 2352"/>
                <a:gd name="T76" fmla="*/ 581 w 1432"/>
                <a:gd name="T77" fmla="*/ 646 h 2352"/>
                <a:gd name="T78" fmla="*/ 538 w 1432"/>
                <a:gd name="T79" fmla="*/ 559 h 2352"/>
                <a:gd name="T80" fmla="*/ 496 w 1432"/>
                <a:gd name="T81" fmla="*/ 511 h 2352"/>
                <a:gd name="T82" fmla="*/ 623 w 1432"/>
                <a:gd name="T83" fmla="*/ 471 h 2352"/>
                <a:gd name="T84" fmla="*/ 628 w 1432"/>
                <a:gd name="T85" fmla="*/ 434 h 2352"/>
                <a:gd name="T86" fmla="*/ 643 w 1432"/>
                <a:gd name="T87" fmla="*/ 420 h 2352"/>
                <a:gd name="T88" fmla="*/ 653 w 1432"/>
                <a:gd name="T89" fmla="*/ 385 h 2352"/>
                <a:gd name="T90" fmla="*/ 655 w 1432"/>
                <a:gd name="T91" fmla="*/ 358 h 2352"/>
                <a:gd name="T92" fmla="*/ 644 w 1432"/>
                <a:gd name="T93" fmla="*/ 283 h 2352"/>
                <a:gd name="T94" fmla="*/ 887 w 1432"/>
                <a:gd name="T95" fmla="*/ 2060 h 2352"/>
                <a:gd name="T96" fmla="*/ 1028 w 1432"/>
                <a:gd name="T97" fmla="*/ 1996 h 2352"/>
                <a:gd name="T98" fmla="*/ 1012 w 1432"/>
                <a:gd name="T99" fmla="*/ 2068 h 2352"/>
                <a:gd name="T100" fmla="*/ 1012 w 1432"/>
                <a:gd name="T101" fmla="*/ 2143 h 2352"/>
                <a:gd name="T102" fmla="*/ 846 w 1432"/>
                <a:gd name="T103" fmla="*/ 1944 h 2352"/>
                <a:gd name="T104" fmla="*/ 862 w 1432"/>
                <a:gd name="T105" fmla="*/ 1913 h 2352"/>
                <a:gd name="T106" fmla="*/ 981 w 1432"/>
                <a:gd name="T107" fmla="*/ 1799 h 2352"/>
                <a:gd name="T108" fmla="*/ 977 w 1432"/>
                <a:gd name="T109" fmla="*/ 1888 h 2352"/>
                <a:gd name="T110" fmla="*/ 1075 w 1432"/>
                <a:gd name="T111" fmla="*/ 929 h 2352"/>
                <a:gd name="T112" fmla="*/ 1087 w 1432"/>
                <a:gd name="T113" fmla="*/ 909 h 2352"/>
                <a:gd name="T114" fmla="*/ 1126 w 1432"/>
                <a:gd name="T115" fmla="*/ 919 h 2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32" h="2352">
                  <a:moveTo>
                    <a:pt x="648" y="235"/>
                  </a:moveTo>
                  <a:lnTo>
                    <a:pt x="658" y="205"/>
                  </a:lnTo>
                  <a:lnTo>
                    <a:pt x="658" y="205"/>
                  </a:lnTo>
                  <a:lnTo>
                    <a:pt x="658" y="177"/>
                  </a:lnTo>
                  <a:lnTo>
                    <a:pt x="659" y="156"/>
                  </a:lnTo>
                  <a:lnTo>
                    <a:pt x="660" y="147"/>
                  </a:lnTo>
                  <a:lnTo>
                    <a:pt x="663" y="140"/>
                  </a:lnTo>
                  <a:lnTo>
                    <a:pt x="663" y="140"/>
                  </a:lnTo>
                  <a:lnTo>
                    <a:pt x="665" y="136"/>
                  </a:lnTo>
                  <a:lnTo>
                    <a:pt x="668" y="136"/>
                  </a:lnTo>
                  <a:lnTo>
                    <a:pt x="669" y="136"/>
                  </a:lnTo>
                  <a:lnTo>
                    <a:pt x="673" y="139"/>
                  </a:lnTo>
                  <a:lnTo>
                    <a:pt x="675" y="141"/>
                  </a:lnTo>
                  <a:lnTo>
                    <a:pt x="680" y="150"/>
                  </a:lnTo>
                  <a:lnTo>
                    <a:pt x="683" y="155"/>
                  </a:lnTo>
                  <a:lnTo>
                    <a:pt x="683" y="155"/>
                  </a:lnTo>
                  <a:lnTo>
                    <a:pt x="680" y="147"/>
                  </a:lnTo>
                  <a:lnTo>
                    <a:pt x="679" y="141"/>
                  </a:lnTo>
                  <a:lnTo>
                    <a:pt x="678" y="135"/>
                  </a:lnTo>
                  <a:lnTo>
                    <a:pt x="678" y="135"/>
                  </a:lnTo>
                  <a:lnTo>
                    <a:pt x="677" y="129"/>
                  </a:lnTo>
                  <a:lnTo>
                    <a:pt x="675" y="122"/>
                  </a:lnTo>
                  <a:lnTo>
                    <a:pt x="673" y="115"/>
                  </a:lnTo>
                  <a:lnTo>
                    <a:pt x="673" y="95"/>
                  </a:lnTo>
                  <a:lnTo>
                    <a:pt x="673" y="95"/>
                  </a:lnTo>
                  <a:lnTo>
                    <a:pt x="673" y="92"/>
                  </a:lnTo>
                  <a:lnTo>
                    <a:pt x="672" y="89"/>
                  </a:lnTo>
                  <a:lnTo>
                    <a:pt x="667" y="82"/>
                  </a:lnTo>
                  <a:lnTo>
                    <a:pt x="660" y="72"/>
                  </a:lnTo>
                  <a:lnTo>
                    <a:pt x="653" y="60"/>
                  </a:lnTo>
                  <a:lnTo>
                    <a:pt x="653" y="60"/>
                  </a:lnTo>
                  <a:lnTo>
                    <a:pt x="648" y="52"/>
                  </a:lnTo>
                  <a:lnTo>
                    <a:pt x="642" y="44"/>
                  </a:lnTo>
                  <a:lnTo>
                    <a:pt x="633" y="35"/>
                  </a:lnTo>
                  <a:lnTo>
                    <a:pt x="625" y="26"/>
                  </a:lnTo>
                  <a:lnTo>
                    <a:pt x="607" y="12"/>
                  </a:lnTo>
                  <a:lnTo>
                    <a:pt x="599" y="7"/>
                  </a:lnTo>
                  <a:lnTo>
                    <a:pt x="593" y="5"/>
                  </a:lnTo>
                  <a:lnTo>
                    <a:pt x="593" y="5"/>
                  </a:lnTo>
                  <a:lnTo>
                    <a:pt x="586" y="4"/>
                  </a:lnTo>
                  <a:lnTo>
                    <a:pt x="577" y="4"/>
                  </a:lnTo>
                  <a:lnTo>
                    <a:pt x="558" y="5"/>
                  </a:lnTo>
                  <a:lnTo>
                    <a:pt x="533" y="10"/>
                  </a:lnTo>
                  <a:lnTo>
                    <a:pt x="483" y="0"/>
                  </a:lnTo>
                  <a:lnTo>
                    <a:pt x="459" y="0"/>
                  </a:lnTo>
                  <a:lnTo>
                    <a:pt x="459" y="0"/>
                  </a:lnTo>
                  <a:lnTo>
                    <a:pt x="434" y="1"/>
                  </a:lnTo>
                  <a:lnTo>
                    <a:pt x="414" y="4"/>
                  </a:lnTo>
                  <a:lnTo>
                    <a:pt x="399" y="5"/>
                  </a:lnTo>
                  <a:lnTo>
                    <a:pt x="399" y="5"/>
                  </a:lnTo>
                  <a:lnTo>
                    <a:pt x="386" y="9"/>
                  </a:lnTo>
                  <a:lnTo>
                    <a:pt x="369" y="16"/>
                  </a:lnTo>
                  <a:lnTo>
                    <a:pt x="369" y="16"/>
                  </a:lnTo>
                  <a:lnTo>
                    <a:pt x="344" y="20"/>
                  </a:lnTo>
                  <a:lnTo>
                    <a:pt x="344" y="20"/>
                  </a:lnTo>
                  <a:lnTo>
                    <a:pt x="334" y="22"/>
                  </a:lnTo>
                  <a:lnTo>
                    <a:pt x="323" y="26"/>
                  </a:lnTo>
                  <a:lnTo>
                    <a:pt x="313" y="32"/>
                  </a:lnTo>
                  <a:lnTo>
                    <a:pt x="302" y="39"/>
                  </a:lnTo>
                  <a:lnTo>
                    <a:pt x="292" y="47"/>
                  </a:lnTo>
                  <a:lnTo>
                    <a:pt x="284" y="55"/>
                  </a:lnTo>
                  <a:lnTo>
                    <a:pt x="278" y="62"/>
                  </a:lnTo>
                  <a:lnTo>
                    <a:pt x="274" y="70"/>
                  </a:lnTo>
                  <a:lnTo>
                    <a:pt x="274" y="70"/>
                  </a:lnTo>
                  <a:lnTo>
                    <a:pt x="268" y="89"/>
                  </a:lnTo>
                  <a:lnTo>
                    <a:pt x="258" y="115"/>
                  </a:lnTo>
                  <a:lnTo>
                    <a:pt x="248" y="141"/>
                  </a:lnTo>
                  <a:lnTo>
                    <a:pt x="245" y="151"/>
                  </a:lnTo>
                  <a:lnTo>
                    <a:pt x="244" y="160"/>
                  </a:lnTo>
                  <a:lnTo>
                    <a:pt x="244" y="160"/>
                  </a:lnTo>
                  <a:lnTo>
                    <a:pt x="245" y="172"/>
                  </a:lnTo>
                  <a:lnTo>
                    <a:pt x="245" y="186"/>
                  </a:lnTo>
                  <a:lnTo>
                    <a:pt x="245" y="195"/>
                  </a:lnTo>
                  <a:lnTo>
                    <a:pt x="243" y="204"/>
                  </a:lnTo>
                  <a:lnTo>
                    <a:pt x="239" y="214"/>
                  </a:lnTo>
                  <a:lnTo>
                    <a:pt x="234" y="225"/>
                  </a:lnTo>
                  <a:lnTo>
                    <a:pt x="234" y="225"/>
                  </a:lnTo>
                  <a:lnTo>
                    <a:pt x="219" y="250"/>
                  </a:lnTo>
                  <a:lnTo>
                    <a:pt x="203" y="273"/>
                  </a:lnTo>
                  <a:lnTo>
                    <a:pt x="188" y="295"/>
                  </a:lnTo>
                  <a:lnTo>
                    <a:pt x="179" y="310"/>
                  </a:lnTo>
                  <a:lnTo>
                    <a:pt x="179" y="310"/>
                  </a:lnTo>
                  <a:lnTo>
                    <a:pt x="172" y="328"/>
                  </a:lnTo>
                  <a:lnTo>
                    <a:pt x="163" y="357"/>
                  </a:lnTo>
                  <a:lnTo>
                    <a:pt x="156" y="386"/>
                  </a:lnTo>
                  <a:lnTo>
                    <a:pt x="155" y="397"/>
                  </a:lnTo>
                  <a:lnTo>
                    <a:pt x="155" y="405"/>
                  </a:lnTo>
                  <a:lnTo>
                    <a:pt x="155" y="405"/>
                  </a:lnTo>
                  <a:lnTo>
                    <a:pt x="157" y="411"/>
                  </a:lnTo>
                  <a:lnTo>
                    <a:pt x="161" y="420"/>
                  </a:lnTo>
                  <a:lnTo>
                    <a:pt x="171" y="437"/>
                  </a:lnTo>
                  <a:lnTo>
                    <a:pt x="184" y="459"/>
                  </a:lnTo>
                  <a:lnTo>
                    <a:pt x="184" y="459"/>
                  </a:lnTo>
                  <a:lnTo>
                    <a:pt x="182" y="452"/>
                  </a:lnTo>
                  <a:lnTo>
                    <a:pt x="178" y="438"/>
                  </a:lnTo>
                  <a:lnTo>
                    <a:pt x="178" y="432"/>
                  </a:lnTo>
                  <a:lnTo>
                    <a:pt x="178" y="431"/>
                  </a:lnTo>
                  <a:lnTo>
                    <a:pt x="179" y="430"/>
                  </a:lnTo>
                  <a:lnTo>
                    <a:pt x="181" y="428"/>
                  </a:lnTo>
                  <a:lnTo>
                    <a:pt x="183" y="430"/>
                  </a:lnTo>
                  <a:lnTo>
                    <a:pt x="189" y="434"/>
                  </a:lnTo>
                  <a:lnTo>
                    <a:pt x="189" y="434"/>
                  </a:lnTo>
                  <a:lnTo>
                    <a:pt x="198" y="442"/>
                  </a:lnTo>
                  <a:lnTo>
                    <a:pt x="206" y="448"/>
                  </a:lnTo>
                  <a:lnTo>
                    <a:pt x="221" y="458"/>
                  </a:lnTo>
                  <a:lnTo>
                    <a:pt x="231" y="463"/>
                  </a:lnTo>
                  <a:lnTo>
                    <a:pt x="234" y="464"/>
                  </a:lnTo>
                  <a:lnTo>
                    <a:pt x="234" y="434"/>
                  </a:lnTo>
                  <a:lnTo>
                    <a:pt x="234" y="434"/>
                  </a:lnTo>
                  <a:lnTo>
                    <a:pt x="235" y="436"/>
                  </a:lnTo>
                  <a:lnTo>
                    <a:pt x="254" y="449"/>
                  </a:lnTo>
                  <a:lnTo>
                    <a:pt x="254" y="449"/>
                  </a:lnTo>
                  <a:lnTo>
                    <a:pt x="269" y="459"/>
                  </a:lnTo>
                  <a:lnTo>
                    <a:pt x="284" y="467"/>
                  </a:lnTo>
                  <a:lnTo>
                    <a:pt x="279" y="479"/>
                  </a:lnTo>
                  <a:lnTo>
                    <a:pt x="279" y="479"/>
                  </a:lnTo>
                  <a:lnTo>
                    <a:pt x="274" y="478"/>
                  </a:lnTo>
                  <a:lnTo>
                    <a:pt x="269" y="478"/>
                  </a:lnTo>
                  <a:lnTo>
                    <a:pt x="264" y="479"/>
                  </a:lnTo>
                  <a:lnTo>
                    <a:pt x="264" y="479"/>
                  </a:lnTo>
                  <a:lnTo>
                    <a:pt x="258" y="481"/>
                  </a:lnTo>
                  <a:lnTo>
                    <a:pt x="250" y="481"/>
                  </a:lnTo>
                  <a:lnTo>
                    <a:pt x="239" y="479"/>
                  </a:lnTo>
                  <a:lnTo>
                    <a:pt x="239" y="479"/>
                  </a:lnTo>
                  <a:lnTo>
                    <a:pt x="233" y="492"/>
                  </a:lnTo>
                  <a:lnTo>
                    <a:pt x="229" y="502"/>
                  </a:lnTo>
                  <a:lnTo>
                    <a:pt x="229" y="506"/>
                  </a:lnTo>
                  <a:lnTo>
                    <a:pt x="229" y="509"/>
                  </a:lnTo>
                  <a:lnTo>
                    <a:pt x="229" y="509"/>
                  </a:lnTo>
                  <a:lnTo>
                    <a:pt x="231" y="514"/>
                  </a:lnTo>
                  <a:lnTo>
                    <a:pt x="231" y="519"/>
                  </a:lnTo>
                  <a:lnTo>
                    <a:pt x="229" y="524"/>
                  </a:lnTo>
                  <a:lnTo>
                    <a:pt x="229" y="524"/>
                  </a:lnTo>
                  <a:lnTo>
                    <a:pt x="219" y="539"/>
                  </a:lnTo>
                  <a:lnTo>
                    <a:pt x="213" y="552"/>
                  </a:lnTo>
                  <a:lnTo>
                    <a:pt x="209" y="559"/>
                  </a:lnTo>
                  <a:lnTo>
                    <a:pt x="209" y="559"/>
                  </a:lnTo>
                  <a:lnTo>
                    <a:pt x="179" y="959"/>
                  </a:lnTo>
                  <a:lnTo>
                    <a:pt x="125" y="949"/>
                  </a:lnTo>
                  <a:lnTo>
                    <a:pt x="95" y="934"/>
                  </a:lnTo>
                  <a:lnTo>
                    <a:pt x="85" y="894"/>
                  </a:lnTo>
                  <a:lnTo>
                    <a:pt x="45" y="864"/>
                  </a:lnTo>
                  <a:lnTo>
                    <a:pt x="0" y="869"/>
                  </a:lnTo>
                  <a:lnTo>
                    <a:pt x="115" y="1538"/>
                  </a:lnTo>
                  <a:lnTo>
                    <a:pt x="75" y="1538"/>
                  </a:lnTo>
                  <a:lnTo>
                    <a:pt x="50" y="1583"/>
                  </a:lnTo>
                  <a:lnTo>
                    <a:pt x="135" y="1743"/>
                  </a:lnTo>
                  <a:lnTo>
                    <a:pt x="80" y="2073"/>
                  </a:lnTo>
                  <a:lnTo>
                    <a:pt x="130" y="2103"/>
                  </a:lnTo>
                  <a:lnTo>
                    <a:pt x="150" y="2098"/>
                  </a:lnTo>
                  <a:lnTo>
                    <a:pt x="224" y="1808"/>
                  </a:lnTo>
                  <a:lnTo>
                    <a:pt x="269" y="1818"/>
                  </a:lnTo>
                  <a:lnTo>
                    <a:pt x="234" y="2352"/>
                  </a:lnTo>
                  <a:lnTo>
                    <a:pt x="304" y="2352"/>
                  </a:lnTo>
                  <a:lnTo>
                    <a:pt x="374" y="1878"/>
                  </a:lnTo>
                  <a:lnTo>
                    <a:pt x="603" y="1838"/>
                  </a:lnTo>
                  <a:lnTo>
                    <a:pt x="643" y="2013"/>
                  </a:lnTo>
                  <a:lnTo>
                    <a:pt x="688" y="2013"/>
                  </a:lnTo>
                  <a:lnTo>
                    <a:pt x="683" y="1823"/>
                  </a:lnTo>
                  <a:lnTo>
                    <a:pt x="718" y="1823"/>
                  </a:lnTo>
                  <a:lnTo>
                    <a:pt x="852" y="2232"/>
                  </a:lnTo>
                  <a:lnTo>
                    <a:pt x="937" y="2252"/>
                  </a:lnTo>
                  <a:lnTo>
                    <a:pt x="918" y="2191"/>
                  </a:lnTo>
                  <a:lnTo>
                    <a:pt x="918" y="2191"/>
                  </a:lnTo>
                  <a:lnTo>
                    <a:pt x="927" y="2197"/>
                  </a:lnTo>
                  <a:lnTo>
                    <a:pt x="937" y="2202"/>
                  </a:lnTo>
                  <a:lnTo>
                    <a:pt x="937" y="2202"/>
                  </a:lnTo>
                  <a:lnTo>
                    <a:pt x="952" y="2207"/>
                  </a:lnTo>
                  <a:lnTo>
                    <a:pt x="972" y="2212"/>
                  </a:lnTo>
                  <a:lnTo>
                    <a:pt x="994" y="2216"/>
                  </a:lnTo>
                  <a:lnTo>
                    <a:pt x="1019" y="2220"/>
                  </a:lnTo>
                  <a:lnTo>
                    <a:pt x="1064" y="2226"/>
                  </a:lnTo>
                  <a:lnTo>
                    <a:pt x="1082" y="2230"/>
                  </a:lnTo>
                  <a:lnTo>
                    <a:pt x="1092" y="2232"/>
                  </a:lnTo>
                  <a:lnTo>
                    <a:pt x="1092" y="2232"/>
                  </a:lnTo>
                  <a:lnTo>
                    <a:pt x="1108" y="2239"/>
                  </a:lnTo>
                  <a:lnTo>
                    <a:pt x="1139" y="2249"/>
                  </a:lnTo>
                  <a:lnTo>
                    <a:pt x="1180" y="2261"/>
                  </a:lnTo>
                  <a:lnTo>
                    <a:pt x="1229" y="2274"/>
                  </a:lnTo>
                  <a:lnTo>
                    <a:pt x="1278" y="2286"/>
                  </a:lnTo>
                  <a:lnTo>
                    <a:pt x="1323" y="2295"/>
                  </a:lnTo>
                  <a:lnTo>
                    <a:pt x="1343" y="2299"/>
                  </a:lnTo>
                  <a:lnTo>
                    <a:pt x="1361" y="2300"/>
                  </a:lnTo>
                  <a:lnTo>
                    <a:pt x="1376" y="2300"/>
                  </a:lnTo>
                  <a:lnTo>
                    <a:pt x="1386" y="2297"/>
                  </a:lnTo>
                  <a:lnTo>
                    <a:pt x="1386" y="2297"/>
                  </a:lnTo>
                  <a:lnTo>
                    <a:pt x="1412" y="2287"/>
                  </a:lnTo>
                  <a:lnTo>
                    <a:pt x="1420" y="2284"/>
                  </a:lnTo>
                  <a:lnTo>
                    <a:pt x="1427" y="2280"/>
                  </a:lnTo>
                  <a:lnTo>
                    <a:pt x="1430" y="2276"/>
                  </a:lnTo>
                  <a:lnTo>
                    <a:pt x="1432" y="2271"/>
                  </a:lnTo>
                  <a:lnTo>
                    <a:pt x="1432" y="2265"/>
                  </a:lnTo>
                  <a:lnTo>
                    <a:pt x="1430" y="2257"/>
                  </a:lnTo>
                  <a:lnTo>
                    <a:pt x="1430" y="2257"/>
                  </a:lnTo>
                  <a:lnTo>
                    <a:pt x="1428" y="2249"/>
                  </a:lnTo>
                  <a:lnTo>
                    <a:pt x="1424" y="2240"/>
                  </a:lnTo>
                  <a:lnTo>
                    <a:pt x="1415" y="2221"/>
                  </a:lnTo>
                  <a:lnTo>
                    <a:pt x="1406" y="2202"/>
                  </a:lnTo>
                  <a:lnTo>
                    <a:pt x="1396" y="2182"/>
                  </a:lnTo>
                  <a:lnTo>
                    <a:pt x="1396" y="2182"/>
                  </a:lnTo>
                  <a:lnTo>
                    <a:pt x="1392" y="2177"/>
                  </a:lnTo>
                  <a:lnTo>
                    <a:pt x="1387" y="2172"/>
                  </a:lnTo>
                  <a:lnTo>
                    <a:pt x="1381" y="2166"/>
                  </a:lnTo>
                  <a:lnTo>
                    <a:pt x="1373" y="2161"/>
                  </a:lnTo>
                  <a:lnTo>
                    <a:pt x="1354" y="2150"/>
                  </a:lnTo>
                  <a:lnTo>
                    <a:pt x="1334" y="2140"/>
                  </a:lnTo>
                  <a:lnTo>
                    <a:pt x="1297" y="2124"/>
                  </a:lnTo>
                  <a:lnTo>
                    <a:pt x="1281" y="2118"/>
                  </a:lnTo>
                  <a:lnTo>
                    <a:pt x="1266" y="2133"/>
                  </a:lnTo>
                  <a:lnTo>
                    <a:pt x="1266" y="2133"/>
                  </a:lnTo>
                  <a:lnTo>
                    <a:pt x="1196" y="2108"/>
                  </a:lnTo>
                  <a:lnTo>
                    <a:pt x="1196" y="2108"/>
                  </a:lnTo>
                  <a:lnTo>
                    <a:pt x="1191" y="2105"/>
                  </a:lnTo>
                  <a:lnTo>
                    <a:pt x="1186" y="2099"/>
                  </a:lnTo>
                  <a:lnTo>
                    <a:pt x="1172" y="2081"/>
                  </a:lnTo>
                  <a:lnTo>
                    <a:pt x="1156" y="2058"/>
                  </a:lnTo>
                  <a:lnTo>
                    <a:pt x="1156" y="2058"/>
                  </a:lnTo>
                  <a:lnTo>
                    <a:pt x="1154" y="2053"/>
                  </a:lnTo>
                  <a:lnTo>
                    <a:pt x="1153" y="2046"/>
                  </a:lnTo>
                  <a:lnTo>
                    <a:pt x="1151" y="2038"/>
                  </a:lnTo>
                  <a:lnTo>
                    <a:pt x="1151" y="2038"/>
                  </a:lnTo>
                  <a:lnTo>
                    <a:pt x="1153" y="2029"/>
                  </a:lnTo>
                  <a:lnTo>
                    <a:pt x="1158" y="2009"/>
                  </a:lnTo>
                  <a:lnTo>
                    <a:pt x="1174" y="1951"/>
                  </a:lnTo>
                  <a:lnTo>
                    <a:pt x="1214" y="1820"/>
                  </a:lnTo>
                  <a:lnTo>
                    <a:pt x="1214" y="1820"/>
                  </a:lnTo>
                  <a:lnTo>
                    <a:pt x="1251" y="1818"/>
                  </a:lnTo>
                  <a:lnTo>
                    <a:pt x="1281" y="1803"/>
                  </a:lnTo>
                  <a:lnTo>
                    <a:pt x="1281" y="1803"/>
                  </a:lnTo>
                  <a:lnTo>
                    <a:pt x="1290" y="1748"/>
                  </a:lnTo>
                  <a:lnTo>
                    <a:pt x="1296" y="1707"/>
                  </a:lnTo>
                  <a:lnTo>
                    <a:pt x="1298" y="1692"/>
                  </a:lnTo>
                  <a:lnTo>
                    <a:pt x="1301" y="1683"/>
                  </a:lnTo>
                  <a:lnTo>
                    <a:pt x="1301" y="1683"/>
                  </a:lnTo>
                  <a:lnTo>
                    <a:pt x="1302" y="1674"/>
                  </a:lnTo>
                  <a:lnTo>
                    <a:pt x="1305" y="1658"/>
                  </a:lnTo>
                  <a:lnTo>
                    <a:pt x="1307" y="1612"/>
                  </a:lnTo>
                  <a:lnTo>
                    <a:pt x="1307" y="1586"/>
                  </a:lnTo>
                  <a:lnTo>
                    <a:pt x="1306" y="1559"/>
                  </a:lnTo>
                  <a:lnTo>
                    <a:pt x="1303" y="1534"/>
                  </a:lnTo>
                  <a:lnTo>
                    <a:pt x="1301" y="1513"/>
                  </a:lnTo>
                  <a:lnTo>
                    <a:pt x="1301" y="1513"/>
                  </a:lnTo>
                  <a:lnTo>
                    <a:pt x="1297" y="1496"/>
                  </a:lnTo>
                  <a:lnTo>
                    <a:pt x="1292" y="1481"/>
                  </a:lnTo>
                  <a:lnTo>
                    <a:pt x="1286" y="1468"/>
                  </a:lnTo>
                  <a:lnTo>
                    <a:pt x="1281" y="1458"/>
                  </a:lnTo>
                  <a:lnTo>
                    <a:pt x="1276" y="1451"/>
                  </a:lnTo>
                  <a:lnTo>
                    <a:pt x="1270" y="1445"/>
                  </a:lnTo>
                  <a:lnTo>
                    <a:pt x="1265" y="1441"/>
                  </a:lnTo>
                  <a:lnTo>
                    <a:pt x="1261" y="1438"/>
                  </a:lnTo>
                  <a:lnTo>
                    <a:pt x="1261" y="1438"/>
                  </a:lnTo>
                  <a:lnTo>
                    <a:pt x="1136" y="1378"/>
                  </a:lnTo>
                  <a:lnTo>
                    <a:pt x="1136" y="1378"/>
                  </a:lnTo>
                  <a:lnTo>
                    <a:pt x="1120" y="1355"/>
                  </a:lnTo>
                  <a:lnTo>
                    <a:pt x="1110" y="1338"/>
                  </a:lnTo>
                  <a:lnTo>
                    <a:pt x="1106" y="1332"/>
                  </a:lnTo>
                  <a:lnTo>
                    <a:pt x="1106" y="1328"/>
                  </a:lnTo>
                  <a:lnTo>
                    <a:pt x="1106" y="1328"/>
                  </a:lnTo>
                  <a:lnTo>
                    <a:pt x="1104" y="1327"/>
                  </a:lnTo>
                  <a:lnTo>
                    <a:pt x="1096" y="1323"/>
                  </a:lnTo>
                  <a:lnTo>
                    <a:pt x="1067" y="1315"/>
                  </a:lnTo>
                  <a:lnTo>
                    <a:pt x="976" y="1289"/>
                  </a:lnTo>
                  <a:lnTo>
                    <a:pt x="883" y="1264"/>
                  </a:lnTo>
                  <a:lnTo>
                    <a:pt x="851" y="1256"/>
                  </a:lnTo>
                  <a:lnTo>
                    <a:pt x="837" y="1254"/>
                  </a:lnTo>
                  <a:lnTo>
                    <a:pt x="837" y="1254"/>
                  </a:lnTo>
                  <a:lnTo>
                    <a:pt x="832" y="1254"/>
                  </a:lnTo>
                  <a:lnTo>
                    <a:pt x="824" y="1254"/>
                  </a:lnTo>
                  <a:lnTo>
                    <a:pt x="802" y="1250"/>
                  </a:lnTo>
                  <a:lnTo>
                    <a:pt x="773" y="1244"/>
                  </a:lnTo>
                  <a:lnTo>
                    <a:pt x="778" y="1224"/>
                  </a:lnTo>
                  <a:lnTo>
                    <a:pt x="728" y="1204"/>
                  </a:lnTo>
                  <a:lnTo>
                    <a:pt x="633" y="1054"/>
                  </a:lnTo>
                  <a:lnTo>
                    <a:pt x="633" y="1054"/>
                  </a:lnTo>
                  <a:lnTo>
                    <a:pt x="682" y="1082"/>
                  </a:lnTo>
                  <a:lnTo>
                    <a:pt x="716" y="1104"/>
                  </a:lnTo>
                  <a:lnTo>
                    <a:pt x="730" y="1110"/>
                  </a:lnTo>
                  <a:lnTo>
                    <a:pt x="738" y="1114"/>
                  </a:lnTo>
                  <a:lnTo>
                    <a:pt x="738" y="1114"/>
                  </a:lnTo>
                  <a:lnTo>
                    <a:pt x="748" y="1116"/>
                  </a:lnTo>
                  <a:lnTo>
                    <a:pt x="760" y="1117"/>
                  </a:lnTo>
                  <a:lnTo>
                    <a:pt x="781" y="1119"/>
                  </a:lnTo>
                  <a:lnTo>
                    <a:pt x="812" y="1119"/>
                  </a:lnTo>
                  <a:lnTo>
                    <a:pt x="812" y="1119"/>
                  </a:lnTo>
                  <a:lnTo>
                    <a:pt x="824" y="1117"/>
                  </a:lnTo>
                  <a:lnTo>
                    <a:pt x="837" y="1115"/>
                  </a:lnTo>
                  <a:lnTo>
                    <a:pt x="870" y="1107"/>
                  </a:lnTo>
                  <a:lnTo>
                    <a:pt x="908" y="1097"/>
                  </a:lnTo>
                  <a:lnTo>
                    <a:pt x="948" y="1085"/>
                  </a:lnTo>
                  <a:lnTo>
                    <a:pt x="1017" y="1064"/>
                  </a:lnTo>
                  <a:lnTo>
                    <a:pt x="1047" y="1054"/>
                  </a:lnTo>
                  <a:lnTo>
                    <a:pt x="1108" y="1020"/>
                  </a:lnTo>
                  <a:lnTo>
                    <a:pt x="1108" y="1020"/>
                  </a:lnTo>
                  <a:lnTo>
                    <a:pt x="1116" y="1021"/>
                  </a:lnTo>
                  <a:lnTo>
                    <a:pt x="1126" y="1021"/>
                  </a:lnTo>
                  <a:lnTo>
                    <a:pt x="1138" y="1021"/>
                  </a:lnTo>
                  <a:lnTo>
                    <a:pt x="1146" y="1019"/>
                  </a:lnTo>
                  <a:lnTo>
                    <a:pt x="1146" y="1019"/>
                  </a:lnTo>
                  <a:lnTo>
                    <a:pt x="1171" y="1009"/>
                  </a:lnTo>
                  <a:lnTo>
                    <a:pt x="1184" y="1004"/>
                  </a:lnTo>
                  <a:lnTo>
                    <a:pt x="1191" y="999"/>
                  </a:lnTo>
                  <a:lnTo>
                    <a:pt x="1191" y="999"/>
                  </a:lnTo>
                  <a:lnTo>
                    <a:pt x="1200" y="994"/>
                  </a:lnTo>
                  <a:lnTo>
                    <a:pt x="1211" y="986"/>
                  </a:lnTo>
                  <a:lnTo>
                    <a:pt x="1226" y="979"/>
                  </a:lnTo>
                  <a:lnTo>
                    <a:pt x="1226" y="979"/>
                  </a:lnTo>
                  <a:lnTo>
                    <a:pt x="1250" y="995"/>
                  </a:lnTo>
                  <a:lnTo>
                    <a:pt x="1268" y="1005"/>
                  </a:lnTo>
                  <a:lnTo>
                    <a:pt x="1276" y="1009"/>
                  </a:lnTo>
                  <a:lnTo>
                    <a:pt x="1281" y="1009"/>
                  </a:lnTo>
                  <a:lnTo>
                    <a:pt x="1281" y="1009"/>
                  </a:lnTo>
                  <a:lnTo>
                    <a:pt x="1287" y="1008"/>
                  </a:lnTo>
                  <a:lnTo>
                    <a:pt x="1291" y="1008"/>
                  </a:lnTo>
                  <a:lnTo>
                    <a:pt x="1292" y="1008"/>
                  </a:lnTo>
                  <a:lnTo>
                    <a:pt x="1291" y="1004"/>
                  </a:lnTo>
                  <a:lnTo>
                    <a:pt x="1291" y="1004"/>
                  </a:lnTo>
                  <a:lnTo>
                    <a:pt x="1281" y="989"/>
                  </a:lnTo>
                  <a:lnTo>
                    <a:pt x="1281" y="989"/>
                  </a:lnTo>
                  <a:lnTo>
                    <a:pt x="1287" y="988"/>
                  </a:lnTo>
                  <a:lnTo>
                    <a:pt x="1291" y="986"/>
                  </a:lnTo>
                  <a:lnTo>
                    <a:pt x="1291" y="985"/>
                  </a:lnTo>
                  <a:lnTo>
                    <a:pt x="1291" y="984"/>
                  </a:lnTo>
                  <a:lnTo>
                    <a:pt x="1291" y="984"/>
                  </a:lnTo>
                  <a:lnTo>
                    <a:pt x="1290" y="980"/>
                  </a:lnTo>
                  <a:lnTo>
                    <a:pt x="1291" y="975"/>
                  </a:lnTo>
                  <a:lnTo>
                    <a:pt x="1290" y="970"/>
                  </a:lnTo>
                  <a:lnTo>
                    <a:pt x="1288" y="966"/>
                  </a:lnTo>
                  <a:lnTo>
                    <a:pt x="1286" y="964"/>
                  </a:lnTo>
                  <a:lnTo>
                    <a:pt x="1286" y="964"/>
                  </a:lnTo>
                  <a:lnTo>
                    <a:pt x="1258" y="936"/>
                  </a:lnTo>
                  <a:lnTo>
                    <a:pt x="1271" y="929"/>
                  </a:lnTo>
                  <a:lnTo>
                    <a:pt x="1256" y="929"/>
                  </a:lnTo>
                  <a:lnTo>
                    <a:pt x="1256" y="929"/>
                  </a:lnTo>
                  <a:lnTo>
                    <a:pt x="1250" y="923"/>
                  </a:lnTo>
                  <a:lnTo>
                    <a:pt x="1241" y="914"/>
                  </a:lnTo>
                  <a:lnTo>
                    <a:pt x="1241" y="914"/>
                  </a:lnTo>
                  <a:lnTo>
                    <a:pt x="1240" y="913"/>
                  </a:lnTo>
                  <a:lnTo>
                    <a:pt x="1237" y="911"/>
                  </a:lnTo>
                  <a:lnTo>
                    <a:pt x="1235" y="911"/>
                  </a:lnTo>
                  <a:lnTo>
                    <a:pt x="1231" y="914"/>
                  </a:lnTo>
                  <a:lnTo>
                    <a:pt x="1186" y="914"/>
                  </a:lnTo>
                  <a:lnTo>
                    <a:pt x="1186" y="914"/>
                  </a:lnTo>
                  <a:lnTo>
                    <a:pt x="1180" y="913"/>
                  </a:lnTo>
                  <a:lnTo>
                    <a:pt x="1171" y="910"/>
                  </a:lnTo>
                  <a:lnTo>
                    <a:pt x="1164" y="905"/>
                  </a:lnTo>
                  <a:lnTo>
                    <a:pt x="1160" y="903"/>
                  </a:lnTo>
                  <a:lnTo>
                    <a:pt x="1156" y="899"/>
                  </a:lnTo>
                  <a:lnTo>
                    <a:pt x="1156" y="899"/>
                  </a:lnTo>
                  <a:lnTo>
                    <a:pt x="1149" y="891"/>
                  </a:lnTo>
                  <a:lnTo>
                    <a:pt x="1140" y="886"/>
                  </a:lnTo>
                  <a:lnTo>
                    <a:pt x="1126" y="879"/>
                  </a:lnTo>
                  <a:lnTo>
                    <a:pt x="1126" y="879"/>
                  </a:lnTo>
                  <a:lnTo>
                    <a:pt x="1120" y="878"/>
                  </a:lnTo>
                  <a:lnTo>
                    <a:pt x="1110" y="878"/>
                  </a:lnTo>
                  <a:lnTo>
                    <a:pt x="1087" y="879"/>
                  </a:lnTo>
                  <a:lnTo>
                    <a:pt x="1087" y="879"/>
                  </a:lnTo>
                  <a:lnTo>
                    <a:pt x="1060" y="880"/>
                  </a:lnTo>
                  <a:lnTo>
                    <a:pt x="1048" y="883"/>
                  </a:lnTo>
                  <a:lnTo>
                    <a:pt x="1042" y="884"/>
                  </a:lnTo>
                  <a:lnTo>
                    <a:pt x="1002" y="904"/>
                  </a:lnTo>
                  <a:lnTo>
                    <a:pt x="1002" y="904"/>
                  </a:lnTo>
                  <a:lnTo>
                    <a:pt x="905" y="900"/>
                  </a:lnTo>
                  <a:lnTo>
                    <a:pt x="835" y="898"/>
                  </a:lnTo>
                  <a:lnTo>
                    <a:pt x="810" y="895"/>
                  </a:lnTo>
                  <a:lnTo>
                    <a:pt x="797" y="894"/>
                  </a:lnTo>
                  <a:lnTo>
                    <a:pt x="797" y="894"/>
                  </a:lnTo>
                  <a:lnTo>
                    <a:pt x="781" y="889"/>
                  </a:lnTo>
                  <a:lnTo>
                    <a:pt x="759" y="881"/>
                  </a:lnTo>
                  <a:lnTo>
                    <a:pt x="738" y="873"/>
                  </a:lnTo>
                  <a:lnTo>
                    <a:pt x="731" y="868"/>
                  </a:lnTo>
                  <a:lnTo>
                    <a:pt x="728" y="864"/>
                  </a:lnTo>
                  <a:lnTo>
                    <a:pt x="728" y="864"/>
                  </a:lnTo>
                  <a:lnTo>
                    <a:pt x="724" y="859"/>
                  </a:lnTo>
                  <a:lnTo>
                    <a:pt x="718" y="853"/>
                  </a:lnTo>
                  <a:lnTo>
                    <a:pt x="700" y="838"/>
                  </a:lnTo>
                  <a:lnTo>
                    <a:pt x="683" y="823"/>
                  </a:lnTo>
                  <a:lnTo>
                    <a:pt x="673" y="814"/>
                  </a:lnTo>
                  <a:lnTo>
                    <a:pt x="673" y="814"/>
                  </a:lnTo>
                  <a:lnTo>
                    <a:pt x="642" y="777"/>
                  </a:lnTo>
                  <a:lnTo>
                    <a:pt x="623" y="753"/>
                  </a:lnTo>
                  <a:lnTo>
                    <a:pt x="613" y="739"/>
                  </a:lnTo>
                  <a:lnTo>
                    <a:pt x="613" y="739"/>
                  </a:lnTo>
                  <a:lnTo>
                    <a:pt x="607" y="725"/>
                  </a:lnTo>
                  <a:lnTo>
                    <a:pt x="598" y="709"/>
                  </a:lnTo>
                  <a:lnTo>
                    <a:pt x="598" y="709"/>
                  </a:lnTo>
                  <a:lnTo>
                    <a:pt x="594" y="697"/>
                  </a:lnTo>
                  <a:lnTo>
                    <a:pt x="589" y="678"/>
                  </a:lnTo>
                  <a:lnTo>
                    <a:pt x="583" y="649"/>
                  </a:lnTo>
                  <a:lnTo>
                    <a:pt x="583" y="649"/>
                  </a:lnTo>
                  <a:lnTo>
                    <a:pt x="581" y="646"/>
                  </a:lnTo>
                  <a:lnTo>
                    <a:pt x="577" y="641"/>
                  </a:lnTo>
                  <a:lnTo>
                    <a:pt x="567" y="631"/>
                  </a:lnTo>
                  <a:lnTo>
                    <a:pt x="553" y="619"/>
                  </a:lnTo>
                  <a:lnTo>
                    <a:pt x="553" y="569"/>
                  </a:lnTo>
                  <a:lnTo>
                    <a:pt x="553" y="569"/>
                  </a:lnTo>
                  <a:lnTo>
                    <a:pt x="553" y="567"/>
                  </a:lnTo>
                  <a:lnTo>
                    <a:pt x="551" y="564"/>
                  </a:lnTo>
                  <a:lnTo>
                    <a:pt x="546" y="562"/>
                  </a:lnTo>
                  <a:lnTo>
                    <a:pt x="541" y="561"/>
                  </a:lnTo>
                  <a:lnTo>
                    <a:pt x="538" y="559"/>
                  </a:lnTo>
                  <a:lnTo>
                    <a:pt x="538" y="559"/>
                  </a:lnTo>
                  <a:lnTo>
                    <a:pt x="530" y="556"/>
                  </a:lnTo>
                  <a:lnTo>
                    <a:pt x="511" y="548"/>
                  </a:lnTo>
                  <a:lnTo>
                    <a:pt x="483" y="539"/>
                  </a:lnTo>
                  <a:lnTo>
                    <a:pt x="483" y="539"/>
                  </a:lnTo>
                  <a:lnTo>
                    <a:pt x="488" y="532"/>
                  </a:lnTo>
                  <a:lnTo>
                    <a:pt x="491" y="526"/>
                  </a:lnTo>
                  <a:lnTo>
                    <a:pt x="493" y="519"/>
                  </a:lnTo>
                  <a:lnTo>
                    <a:pt x="493" y="519"/>
                  </a:lnTo>
                  <a:lnTo>
                    <a:pt x="496" y="511"/>
                  </a:lnTo>
                  <a:lnTo>
                    <a:pt x="501" y="499"/>
                  </a:lnTo>
                  <a:lnTo>
                    <a:pt x="508" y="484"/>
                  </a:lnTo>
                  <a:lnTo>
                    <a:pt x="548" y="484"/>
                  </a:lnTo>
                  <a:lnTo>
                    <a:pt x="548" y="484"/>
                  </a:lnTo>
                  <a:lnTo>
                    <a:pt x="562" y="483"/>
                  </a:lnTo>
                  <a:lnTo>
                    <a:pt x="579" y="482"/>
                  </a:lnTo>
                  <a:lnTo>
                    <a:pt x="597" y="478"/>
                  </a:lnTo>
                  <a:lnTo>
                    <a:pt x="613" y="474"/>
                  </a:lnTo>
                  <a:lnTo>
                    <a:pt x="613" y="474"/>
                  </a:lnTo>
                  <a:lnTo>
                    <a:pt x="623" y="471"/>
                  </a:lnTo>
                  <a:lnTo>
                    <a:pt x="624" y="469"/>
                  </a:lnTo>
                  <a:lnTo>
                    <a:pt x="624" y="467"/>
                  </a:lnTo>
                  <a:lnTo>
                    <a:pt x="623" y="464"/>
                  </a:lnTo>
                  <a:lnTo>
                    <a:pt x="622" y="462"/>
                  </a:lnTo>
                  <a:lnTo>
                    <a:pt x="623" y="459"/>
                  </a:lnTo>
                  <a:lnTo>
                    <a:pt x="623" y="459"/>
                  </a:lnTo>
                  <a:lnTo>
                    <a:pt x="625" y="453"/>
                  </a:lnTo>
                  <a:lnTo>
                    <a:pt x="627" y="448"/>
                  </a:lnTo>
                  <a:lnTo>
                    <a:pt x="628" y="434"/>
                  </a:lnTo>
                  <a:lnTo>
                    <a:pt x="628" y="434"/>
                  </a:lnTo>
                  <a:lnTo>
                    <a:pt x="629" y="430"/>
                  </a:lnTo>
                  <a:lnTo>
                    <a:pt x="630" y="430"/>
                  </a:lnTo>
                  <a:lnTo>
                    <a:pt x="632" y="430"/>
                  </a:lnTo>
                  <a:lnTo>
                    <a:pt x="634" y="430"/>
                  </a:lnTo>
                  <a:lnTo>
                    <a:pt x="638" y="430"/>
                  </a:lnTo>
                  <a:lnTo>
                    <a:pt x="638" y="430"/>
                  </a:lnTo>
                  <a:lnTo>
                    <a:pt x="640" y="427"/>
                  </a:lnTo>
                  <a:lnTo>
                    <a:pt x="643" y="423"/>
                  </a:lnTo>
                  <a:lnTo>
                    <a:pt x="643" y="420"/>
                  </a:lnTo>
                  <a:lnTo>
                    <a:pt x="643" y="420"/>
                  </a:lnTo>
                  <a:lnTo>
                    <a:pt x="640" y="417"/>
                  </a:lnTo>
                  <a:lnTo>
                    <a:pt x="637" y="410"/>
                  </a:lnTo>
                  <a:lnTo>
                    <a:pt x="633" y="402"/>
                  </a:lnTo>
                  <a:lnTo>
                    <a:pt x="632" y="398"/>
                  </a:lnTo>
                  <a:lnTo>
                    <a:pt x="633" y="395"/>
                  </a:lnTo>
                  <a:lnTo>
                    <a:pt x="633" y="395"/>
                  </a:lnTo>
                  <a:lnTo>
                    <a:pt x="637" y="391"/>
                  </a:lnTo>
                  <a:lnTo>
                    <a:pt x="639" y="388"/>
                  </a:lnTo>
                  <a:lnTo>
                    <a:pt x="653" y="385"/>
                  </a:lnTo>
                  <a:lnTo>
                    <a:pt x="653" y="385"/>
                  </a:lnTo>
                  <a:lnTo>
                    <a:pt x="658" y="382"/>
                  </a:lnTo>
                  <a:lnTo>
                    <a:pt x="660" y="381"/>
                  </a:lnTo>
                  <a:lnTo>
                    <a:pt x="660" y="378"/>
                  </a:lnTo>
                  <a:lnTo>
                    <a:pt x="660" y="377"/>
                  </a:lnTo>
                  <a:lnTo>
                    <a:pt x="659" y="373"/>
                  </a:lnTo>
                  <a:lnTo>
                    <a:pt x="658" y="371"/>
                  </a:lnTo>
                  <a:lnTo>
                    <a:pt x="658" y="370"/>
                  </a:lnTo>
                  <a:lnTo>
                    <a:pt x="658" y="370"/>
                  </a:lnTo>
                  <a:lnTo>
                    <a:pt x="658" y="365"/>
                  </a:lnTo>
                  <a:lnTo>
                    <a:pt x="655" y="358"/>
                  </a:lnTo>
                  <a:lnTo>
                    <a:pt x="653" y="350"/>
                  </a:lnTo>
                  <a:lnTo>
                    <a:pt x="673" y="330"/>
                  </a:lnTo>
                  <a:lnTo>
                    <a:pt x="673" y="330"/>
                  </a:lnTo>
                  <a:lnTo>
                    <a:pt x="674" y="327"/>
                  </a:lnTo>
                  <a:lnTo>
                    <a:pt x="673" y="323"/>
                  </a:lnTo>
                  <a:lnTo>
                    <a:pt x="667" y="312"/>
                  </a:lnTo>
                  <a:lnTo>
                    <a:pt x="657" y="301"/>
                  </a:lnTo>
                  <a:lnTo>
                    <a:pt x="648" y="290"/>
                  </a:lnTo>
                  <a:lnTo>
                    <a:pt x="648" y="290"/>
                  </a:lnTo>
                  <a:lnTo>
                    <a:pt x="644" y="283"/>
                  </a:lnTo>
                  <a:lnTo>
                    <a:pt x="643" y="276"/>
                  </a:lnTo>
                  <a:lnTo>
                    <a:pt x="643" y="267"/>
                  </a:lnTo>
                  <a:lnTo>
                    <a:pt x="644" y="257"/>
                  </a:lnTo>
                  <a:lnTo>
                    <a:pt x="647" y="241"/>
                  </a:lnTo>
                  <a:lnTo>
                    <a:pt x="648" y="235"/>
                  </a:lnTo>
                  <a:lnTo>
                    <a:pt x="648" y="235"/>
                  </a:lnTo>
                  <a:close/>
                  <a:moveTo>
                    <a:pt x="903" y="2138"/>
                  </a:moveTo>
                  <a:lnTo>
                    <a:pt x="880" y="2060"/>
                  </a:lnTo>
                  <a:lnTo>
                    <a:pt x="880" y="2060"/>
                  </a:lnTo>
                  <a:lnTo>
                    <a:pt x="887" y="2060"/>
                  </a:lnTo>
                  <a:lnTo>
                    <a:pt x="895" y="2058"/>
                  </a:lnTo>
                  <a:lnTo>
                    <a:pt x="901" y="2056"/>
                  </a:lnTo>
                  <a:lnTo>
                    <a:pt x="907" y="2053"/>
                  </a:lnTo>
                  <a:lnTo>
                    <a:pt x="907" y="2053"/>
                  </a:lnTo>
                  <a:lnTo>
                    <a:pt x="927" y="2043"/>
                  </a:lnTo>
                  <a:lnTo>
                    <a:pt x="948" y="2033"/>
                  </a:lnTo>
                  <a:lnTo>
                    <a:pt x="982" y="2018"/>
                  </a:lnTo>
                  <a:lnTo>
                    <a:pt x="982" y="2018"/>
                  </a:lnTo>
                  <a:lnTo>
                    <a:pt x="1011" y="2005"/>
                  </a:lnTo>
                  <a:lnTo>
                    <a:pt x="1028" y="1996"/>
                  </a:lnTo>
                  <a:lnTo>
                    <a:pt x="1044" y="1985"/>
                  </a:lnTo>
                  <a:lnTo>
                    <a:pt x="1044" y="1985"/>
                  </a:lnTo>
                  <a:lnTo>
                    <a:pt x="1042" y="2008"/>
                  </a:lnTo>
                  <a:lnTo>
                    <a:pt x="1042" y="2008"/>
                  </a:lnTo>
                  <a:lnTo>
                    <a:pt x="1032" y="2063"/>
                  </a:lnTo>
                  <a:lnTo>
                    <a:pt x="1032" y="2063"/>
                  </a:lnTo>
                  <a:lnTo>
                    <a:pt x="1022" y="2063"/>
                  </a:lnTo>
                  <a:lnTo>
                    <a:pt x="1015" y="2065"/>
                  </a:lnTo>
                  <a:lnTo>
                    <a:pt x="1013" y="2066"/>
                  </a:lnTo>
                  <a:lnTo>
                    <a:pt x="1012" y="2068"/>
                  </a:lnTo>
                  <a:lnTo>
                    <a:pt x="1012" y="2068"/>
                  </a:lnTo>
                  <a:lnTo>
                    <a:pt x="1011" y="2071"/>
                  </a:lnTo>
                  <a:lnTo>
                    <a:pt x="1008" y="2076"/>
                  </a:lnTo>
                  <a:lnTo>
                    <a:pt x="1006" y="2085"/>
                  </a:lnTo>
                  <a:lnTo>
                    <a:pt x="1006" y="2090"/>
                  </a:lnTo>
                  <a:lnTo>
                    <a:pt x="1007" y="2098"/>
                  </a:lnTo>
                  <a:lnTo>
                    <a:pt x="1007" y="2098"/>
                  </a:lnTo>
                  <a:lnTo>
                    <a:pt x="1012" y="2124"/>
                  </a:lnTo>
                  <a:lnTo>
                    <a:pt x="1012" y="2134"/>
                  </a:lnTo>
                  <a:lnTo>
                    <a:pt x="1012" y="2143"/>
                  </a:lnTo>
                  <a:lnTo>
                    <a:pt x="1012" y="2143"/>
                  </a:lnTo>
                  <a:lnTo>
                    <a:pt x="1011" y="2144"/>
                  </a:lnTo>
                  <a:lnTo>
                    <a:pt x="1008" y="2145"/>
                  </a:lnTo>
                  <a:lnTo>
                    <a:pt x="999" y="2145"/>
                  </a:lnTo>
                  <a:lnTo>
                    <a:pt x="969" y="2143"/>
                  </a:lnTo>
                  <a:lnTo>
                    <a:pt x="935" y="2139"/>
                  </a:lnTo>
                  <a:lnTo>
                    <a:pt x="917" y="2138"/>
                  </a:lnTo>
                  <a:lnTo>
                    <a:pt x="903" y="2138"/>
                  </a:lnTo>
                  <a:lnTo>
                    <a:pt x="903" y="2138"/>
                  </a:lnTo>
                  <a:close/>
                  <a:moveTo>
                    <a:pt x="846" y="1944"/>
                  </a:moveTo>
                  <a:lnTo>
                    <a:pt x="787" y="1748"/>
                  </a:lnTo>
                  <a:lnTo>
                    <a:pt x="872" y="1733"/>
                  </a:lnTo>
                  <a:lnTo>
                    <a:pt x="876" y="1745"/>
                  </a:lnTo>
                  <a:lnTo>
                    <a:pt x="876" y="1745"/>
                  </a:lnTo>
                  <a:lnTo>
                    <a:pt x="862" y="1878"/>
                  </a:lnTo>
                  <a:lnTo>
                    <a:pt x="862" y="1878"/>
                  </a:lnTo>
                  <a:lnTo>
                    <a:pt x="862" y="1887"/>
                  </a:lnTo>
                  <a:lnTo>
                    <a:pt x="862" y="1893"/>
                  </a:lnTo>
                  <a:lnTo>
                    <a:pt x="862" y="1900"/>
                  </a:lnTo>
                  <a:lnTo>
                    <a:pt x="862" y="1913"/>
                  </a:lnTo>
                  <a:lnTo>
                    <a:pt x="862" y="1913"/>
                  </a:lnTo>
                  <a:lnTo>
                    <a:pt x="861" y="1920"/>
                  </a:lnTo>
                  <a:lnTo>
                    <a:pt x="860" y="1925"/>
                  </a:lnTo>
                  <a:lnTo>
                    <a:pt x="855" y="1935"/>
                  </a:lnTo>
                  <a:lnTo>
                    <a:pt x="850" y="1940"/>
                  </a:lnTo>
                  <a:lnTo>
                    <a:pt x="847" y="1943"/>
                  </a:lnTo>
                  <a:lnTo>
                    <a:pt x="847" y="1943"/>
                  </a:lnTo>
                  <a:lnTo>
                    <a:pt x="846" y="1944"/>
                  </a:lnTo>
                  <a:lnTo>
                    <a:pt x="846" y="1944"/>
                  </a:lnTo>
                  <a:close/>
                  <a:moveTo>
                    <a:pt x="981" y="1799"/>
                  </a:moveTo>
                  <a:lnTo>
                    <a:pt x="981" y="1799"/>
                  </a:lnTo>
                  <a:lnTo>
                    <a:pt x="1054" y="1810"/>
                  </a:lnTo>
                  <a:lnTo>
                    <a:pt x="1054" y="1810"/>
                  </a:lnTo>
                  <a:lnTo>
                    <a:pt x="1048" y="1934"/>
                  </a:lnTo>
                  <a:lnTo>
                    <a:pt x="1048" y="1934"/>
                  </a:lnTo>
                  <a:lnTo>
                    <a:pt x="992" y="1903"/>
                  </a:lnTo>
                  <a:lnTo>
                    <a:pt x="992" y="1903"/>
                  </a:lnTo>
                  <a:lnTo>
                    <a:pt x="988" y="1900"/>
                  </a:lnTo>
                  <a:lnTo>
                    <a:pt x="984" y="1897"/>
                  </a:lnTo>
                  <a:lnTo>
                    <a:pt x="977" y="1888"/>
                  </a:lnTo>
                  <a:lnTo>
                    <a:pt x="977" y="1888"/>
                  </a:lnTo>
                  <a:lnTo>
                    <a:pt x="974" y="1885"/>
                  </a:lnTo>
                  <a:lnTo>
                    <a:pt x="973" y="1882"/>
                  </a:lnTo>
                  <a:lnTo>
                    <a:pt x="972" y="1878"/>
                  </a:lnTo>
                  <a:lnTo>
                    <a:pt x="981" y="1799"/>
                  </a:lnTo>
                  <a:close/>
                  <a:moveTo>
                    <a:pt x="1087" y="934"/>
                  </a:moveTo>
                  <a:lnTo>
                    <a:pt x="1087" y="934"/>
                  </a:lnTo>
                  <a:lnTo>
                    <a:pt x="1085" y="934"/>
                  </a:lnTo>
                  <a:lnTo>
                    <a:pt x="1083" y="933"/>
                  </a:lnTo>
                  <a:lnTo>
                    <a:pt x="1075" y="929"/>
                  </a:lnTo>
                  <a:lnTo>
                    <a:pt x="1067" y="923"/>
                  </a:lnTo>
                  <a:lnTo>
                    <a:pt x="1062" y="919"/>
                  </a:lnTo>
                  <a:lnTo>
                    <a:pt x="1062" y="919"/>
                  </a:lnTo>
                  <a:lnTo>
                    <a:pt x="1060" y="918"/>
                  </a:lnTo>
                  <a:lnTo>
                    <a:pt x="1060" y="916"/>
                  </a:lnTo>
                  <a:lnTo>
                    <a:pt x="1063" y="915"/>
                  </a:lnTo>
                  <a:lnTo>
                    <a:pt x="1072" y="914"/>
                  </a:lnTo>
                  <a:lnTo>
                    <a:pt x="1072" y="914"/>
                  </a:lnTo>
                  <a:lnTo>
                    <a:pt x="1087" y="909"/>
                  </a:lnTo>
                  <a:lnTo>
                    <a:pt x="1087" y="909"/>
                  </a:lnTo>
                  <a:lnTo>
                    <a:pt x="1103" y="914"/>
                  </a:lnTo>
                  <a:lnTo>
                    <a:pt x="1125" y="919"/>
                  </a:lnTo>
                  <a:lnTo>
                    <a:pt x="1125" y="919"/>
                  </a:lnTo>
                  <a:lnTo>
                    <a:pt x="1104" y="926"/>
                  </a:lnTo>
                  <a:lnTo>
                    <a:pt x="1087" y="934"/>
                  </a:lnTo>
                  <a:lnTo>
                    <a:pt x="1087" y="934"/>
                  </a:lnTo>
                  <a:close/>
                  <a:moveTo>
                    <a:pt x="1125" y="919"/>
                  </a:moveTo>
                  <a:lnTo>
                    <a:pt x="1125" y="919"/>
                  </a:lnTo>
                  <a:lnTo>
                    <a:pt x="1126" y="919"/>
                  </a:lnTo>
                  <a:lnTo>
                    <a:pt x="1126" y="919"/>
                  </a:lnTo>
                  <a:lnTo>
                    <a:pt x="1125" y="919"/>
                  </a:lnTo>
                  <a:lnTo>
                    <a:pt x="1125" y="9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63DA261B-7DF5-4FE7-B6BA-3812866F5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6013" y="1559789"/>
              <a:ext cx="803156" cy="553682"/>
            </a:xfrm>
            <a:custGeom>
              <a:avLst/>
              <a:gdLst>
                <a:gd name="T0" fmla="*/ 593 w 763"/>
                <a:gd name="T1" fmla="*/ 491 h 526"/>
                <a:gd name="T2" fmla="*/ 593 w 763"/>
                <a:gd name="T3" fmla="*/ 501 h 526"/>
                <a:gd name="T4" fmla="*/ 164 w 763"/>
                <a:gd name="T5" fmla="*/ 526 h 526"/>
                <a:gd name="T6" fmla="*/ 0 w 763"/>
                <a:gd name="T7" fmla="*/ 401 h 526"/>
                <a:gd name="T8" fmla="*/ 0 w 763"/>
                <a:gd name="T9" fmla="*/ 391 h 526"/>
                <a:gd name="T10" fmla="*/ 339 w 763"/>
                <a:gd name="T11" fmla="*/ 365 h 526"/>
                <a:gd name="T12" fmla="*/ 437 w 763"/>
                <a:gd name="T13" fmla="*/ 0 h 526"/>
                <a:gd name="T14" fmla="*/ 437 w 763"/>
                <a:gd name="T15" fmla="*/ 0 h 526"/>
                <a:gd name="T16" fmla="*/ 592 w 763"/>
                <a:gd name="T17" fmla="*/ 14 h 526"/>
                <a:gd name="T18" fmla="*/ 700 w 763"/>
                <a:gd name="T19" fmla="*/ 25 h 526"/>
                <a:gd name="T20" fmla="*/ 738 w 763"/>
                <a:gd name="T21" fmla="*/ 29 h 526"/>
                <a:gd name="T22" fmla="*/ 753 w 763"/>
                <a:gd name="T23" fmla="*/ 31 h 526"/>
                <a:gd name="T24" fmla="*/ 753 w 763"/>
                <a:gd name="T25" fmla="*/ 31 h 526"/>
                <a:gd name="T26" fmla="*/ 756 w 763"/>
                <a:gd name="T27" fmla="*/ 34 h 526"/>
                <a:gd name="T28" fmla="*/ 760 w 763"/>
                <a:gd name="T29" fmla="*/ 38 h 526"/>
                <a:gd name="T30" fmla="*/ 763 w 763"/>
                <a:gd name="T31" fmla="*/ 41 h 526"/>
                <a:gd name="T32" fmla="*/ 638 w 763"/>
                <a:gd name="T33" fmla="*/ 456 h 526"/>
                <a:gd name="T34" fmla="*/ 638 w 763"/>
                <a:gd name="T35" fmla="*/ 456 h 526"/>
                <a:gd name="T36" fmla="*/ 638 w 763"/>
                <a:gd name="T37" fmla="*/ 461 h 526"/>
                <a:gd name="T38" fmla="*/ 635 w 763"/>
                <a:gd name="T39" fmla="*/ 467 h 526"/>
                <a:gd name="T40" fmla="*/ 633 w 763"/>
                <a:gd name="T41" fmla="*/ 476 h 526"/>
                <a:gd name="T42" fmla="*/ 633 w 763"/>
                <a:gd name="T43" fmla="*/ 476 h 526"/>
                <a:gd name="T44" fmla="*/ 630 w 763"/>
                <a:gd name="T45" fmla="*/ 481 h 526"/>
                <a:gd name="T46" fmla="*/ 628 w 763"/>
                <a:gd name="T47" fmla="*/ 483 h 526"/>
                <a:gd name="T48" fmla="*/ 624 w 763"/>
                <a:gd name="T49" fmla="*/ 488 h 526"/>
                <a:gd name="T50" fmla="*/ 619 w 763"/>
                <a:gd name="T51" fmla="*/ 491 h 526"/>
                <a:gd name="T52" fmla="*/ 618 w 763"/>
                <a:gd name="T53" fmla="*/ 491 h 526"/>
                <a:gd name="T54" fmla="*/ 593 w 763"/>
                <a:gd name="T55" fmla="*/ 491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3" h="526">
                  <a:moveTo>
                    <a:pt x="593" y="491"/>
                  </a:moveTo>
                  <a:lnTo>
                    <a:pt x="593" y="501"/>
                  </a:lnTo>
                  <a:lnTo>
                    <a:pt x="164" y="526"/>
                  </a:lnTo>
                  <a:lnTo>
                    <a:pt x="0" y="401"/>
                  </a:lnTo>
                  <a:lnTo>
                    <a:pt x="0" y="391"/>
                  </a:lnTo>
                  <a:lnTo>
                    <a:pt x="339" y="365"/>
                  </a:lnTo>
                  <a:lnTo>
                    <a:pt x="437" y="0"/>
                  </a:lnTo>
                  <a:lnTo>
                    <a:pt x="437" y="0"/>
                  </a:lnTo>
                  <a:lnTo>
                    <a:pt x="592" y="14"/>
                  </a:lnTo>
                  <a:lnTo>
                    <a:pt x="700" y="25"/>
                  </a:lnTo>
                  <a:lnTo>
                    <a:pt x="738" y="29"/>
                  </a:lnTo>
                  <a:lnTo>
                    <a:pt x="753" y="31"/>
                  </a:lnTo>
                  <a:lnTo>
                    <a:pt x="753" y="31"/>
                  </a:lnTo>
                  <a:lnTo>
                    <a:pt x="756" y="34"/>
                  </a:lnTo>
                  <a:lnTo>
                    <a:pt x="760" y="38"/>
                  </a:lnTo>
                  <a:lnTo>
                    <a:pt x="763" y="41"/>
                  </a:lnTo>
                  <a:lnTo>
                    <a:pt x="638" y="456"/>
                  </a:lnTo>
                  <a:lnTo>
                    <a:pt x="638" y="456"/>
                  </a:lnTo>
                  <a:lnTo>
                    <a:pt x="638" y="461"/>
                  </a:lnTo>
                  <a:lnTo>
                    <a:pt x="635" y="467"/>
                  </a:lnTo>
                  <a:lnTo>
                    <a:pt x="633" y="476"/>
                  </a:lnTo>
                  <a:lnTo>
                    <a:pt x="633" y="476"/>
                  </a:lnTo>
                  <a:lnTo>
                    <a:pt x="630" y="481"/>
                  </a:lnTo>
                  <a:lnTo>
                    <a:pt x="628" y="483"/>
                  </a:lnTo>
                  <a:lnTo>
                    <a:pt x="624" y="488"/>
                  </a:lnTo>
                  <a:lnTo>
                    <a:pt x="619" y="491"/>
                  </a:lnTo>
                  <a:lnTo>
                    <a:pt x="618" y="491"/>
                  </a:lnTo>
                  <a:lnTo>
                    <a:pt x="593" y="49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1D54AAA-BF9B-493A-9CBC-C6DB0DDD2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4432" y="1592421"/>
              <a:ext cx="383157" cy="378946"/>
            </a:xfrm>
            <a:custGeom>
              <a:avLst/>
              <a:gdLst>
                <a:gd name="T0" fmla="*/ 75 w 364"/>
                <a:gd name="T1" fmla="*/ 0 h 360"/>
                <a:gd name="T2" fmla="*/ 75 w 364"/>
                <a:gd name="T3" fmla="*/ 0 h 360"/>
                <a:gd name="T4" fmla="*/ 0 w 364"/>
                <a:gd name="T5" fmla="*/ 285 h 360"/>
                <a:gd name="T6" fmla="*/ 0 w 364"/>
                <a:gd name="T7" fmla="*/ 285 h 360"/>
                <a:gd name="T8" fmla="*/ 11 w 364"/>
                <a:gd name="T9" fmla="*/ 287 h 360"/>
                <a:gd name="T10" fmla="*/ 41 w 364"/>
                <a:gd name="T11" fmla="*/ 296 h 360"/>
                <a:gd name="T12" fmla="*/ 129 w 364"/>
                <a:gd name="T13" fmla="*/ 322 h 360"/>
                <a:gd name="T14" fmla="*/ 219 w 364"/>
                <a:gd name="T15" fmla="*/ 349 h 360"/>
                <a:gd name="T16" fmla="*/ 248 w 364"/>
                <a:gd name="T17" fmla="*/ 357 h 360"/>
                <a:gd name="T18" fmla="*/ 259 w 364"/>
                <a:gd name="T19" fmla="*/ 360 h 360"/>
                <a:gd name="T20" fmla="*/ 259 w 364"/>
                <a:gd name="T21" fmla="*/ 360 h 360"/>
                <a:gd name="T22" fmla="*/ 311 w 364"/>
                <a:gd name="T23" fmla="*/ 191 h 360"/>
                <a:gd name="T24" fmla="*/ 364 w 364"/>
                <a:gd name="T25" fmla="*/ 25 h 360"/>
                <a:gd name="T26" fmla="*/ 75 w 364"/>
                <a:gd name="T27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4" h="360">
                  <a:moveTo>
                    <a:pt x="75" y="0"/>
                  </a:moveTo>
                  <a:lnTo>
                    <a:pt x="75" y="0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11" y="287"/>
                  </a:lnTo>
                  <a:lnTo>
                    <a:pt x="41" y="296"/>
                  </a:lnTo>
                  <a:lnTo>
                    <a:pt x="129" y="322"/>
                  </a:lnTo>
                  <a:lnTo>
                    <a:pt x="219" y="349"/>
                  </a:lnTo>
                  <a:lnTo>
                    <a:pt x="248" y="357"/>
                  </a:lnTo>
                  <a:lnTo>
                    <a:pt x="259" y="360"/>
                  </a:lnTo>
                  <a:lnTo>
                    <a:pt x="259" y="360"/>
                  </a:lnTo>
                  <a:lnTo>
                    <a:pt x="311" y="191"/>
                  </a:lnTo>
                  <a:lnTo>
                    <a:pt x="364" y="25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11CFEB84-3F23-4C9D-8CF5-DBCE1937B0A3}"/>
              </a:ext>
            </a:extLst>
          </p:cNvPr>
          <p:cNvGrpSpPr/>
          <p:nvPr/>
        </p:nvGrpSpPr>
        <p:grpSpPr>
          <a:xfrm>
            <a:off x="4101399" y="1054398"/>
            <a:ext cx="1825257" cy="2449466"/>
            <a:chOff x="3398115" y="977686"/>
            <a:chExt cx="1825257" cy="2449466"/>
          </a:xfrm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AECBA43E-C21C-47DD-A4D5-D707635F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8638" y="1529264"/>
              <a:ext cx="854734" cy="542104"/>
            </a:xfrm>
            <a:custGeom>
              <a:avLst/>
              <a:gdLst>
                <a:gd name="T0" fmla="*/ 374 w 812"/>
                <a:gd name="T1" fmla="*/ 365 h 515"/>
                <a:gd name="T2" fmla="*/ 374 w 812"/>
                <a:gd name="T3" fmla="*/ 365 h 515"/>
                <a:gd name="T4" fmla="*/ 184 w 812"/>
                <a:gd name="T5" fmla="*/ 382 h 515"/>
                <a:gd name="T6" fmla="*/ 0 w 812"/>
                <a:gd name="T7" fmla="*/ 400 h 515"/>
                <a:gd name="T8" fmla="*/ 0 w 812"/>
                <a:gd name="T9" fmla="*/ 410 h 515"/>
                <a:gd name="T10" fmla="*/ 0 w 812"/>
                <a:gd name="T11" fmla="*/ 410 h 515"/>
                <a:gd name="T12" fmla="*/ 10 w 812"/>
                <a:gd name="T13" fmla="*/ 414 h 515"/>
                <a:gd name="T14" fmla="*/ 35 w 812"/>
                <a:gd name="T15" fmla="*/ 425 h 515"/>
                <a:gd name="T16" fmla="*/ 110 w 812"/>
                <a:gd name="T17" fmla="*/ 461 h 515"/>
                <a:gd name="T18" fmla="*/ 219 w 812"/>
                <a:gd name="T19" fmla="*/ 515 h 515"/>
                <a:gd name="T20" fmla="*/ 633 w 812"/>
                <a:gd name="T21" fmla="*/ 500 h 515"/>
                <a:gd name="T22" fmla="*/ 638 w 812"/>
                <a:gd name="T23" fmla="*/ 485 h 515"/>
                <a:gd name="T24" fmla="*/ 638 w 812"/>
                <a:gd name="T25" fmla="*/ 485 h 515"/>
                <a:gd name="T26" fmla="*/ 645 w 812"/>
                <a:gd name="T27" fmla="*/ 486 h 515"/>
                <a:gd name="T28" fmla="*/ 652 w 812"/>
                <a:gd name="T29" fmla="*/ 486 h 515"/>
                <a:gd name="T30" fmla="*/ 658 w 812"/>
                <a:gd name="T31" fmla="*/ 485 h 515"/>
                <a:gd name="T32" fmla="*/ 658 w 812"/>
                <a:gd name="T33" fmla="*/ 485 h 515"/>
                <a:gd name="T34" fmla="*/ 663 w 812"/>
                <a:gd name="T35" fmla="*/ 481 h 515"/>
                <a:gd name="T36" fmla="*/ 668 w 812"/>
                <a:gd name="T37" fmla="*/ 476 h 515"/>
                <a:gd name="T38" fmla="*/ 673 w 812"/>
                <a:gd name="T39" fmla="*/ 470 h 515"/>
                <a:gd name="T40" fmla="*/ 678 w 812"/>
                <a:gd name="T41" fmla="*/ 450 h 515"/>
                <a:gd name="T42" fmla="*/ 812 w 812"/>
                <a:gd name="T43" fmla="*/ 30 h 515"/>
                <a:gd name="T44" fmla="*/ 812 w 812"/>
                <a:gd name="T45" fmla="*/ 30 h 515"/>
                <a:gd name="T46" fmla="*/ 811 w 812"/>
                <a:gd name="T47" fmla="*/ 28 h 515"/>
                <a:gd name="T48" fmla="*/ 810 w 812"/>
                <a:gd name="T49" fmla="*/ 25 h 515"/>
                <a:gd name="T50" fmla="*/ 807 w 812"/>
                <a:gd name="T51" fmla="*/ 25 h 515"/>
                <a:gd name="T52" fmla="*/ 807 w 812"/>
                <a:gd name="T53" fmla="*/ 25 h 515"/>
                <a:gd name="T54" fmla="*/ 754 w 812"/>
                <a:gd name="T55" fmla="*/ 23 h 515"/>
                <a:gd name="T56" fmla="*/ 642 w 812"/>
                <a:gd name="T57" fmla="*/ 14 h 515"/>
                <a:gd name="T58" fmla="*/ 530 w 812"/>
                <a:gd name="T59" fmla="*/ 5 h 515"/>
                <a:gd name="T60" fmla="*/ 492 w 812"/>
                <a:gd name="T61" fmla="*/ 2 h 515"/>
                <a:gd name="T62" fmla="*/ 478 w 812"/>
                <a:gd name="T63" fmla="*/ 0 h 515"/>
                <a:gd name="T64" fmla="*/ 478 w 812"/>
                <a:gd name="T65" fmla="*/ 0 h 515"/>
                <a:gd name="T66" fmla="*/ 429 w 812"/>
                <a:gd name="T67" fmla="*/ 181 h 515"/>
                <a:gd name="T68" fmla="*/ 392 w 812"/>
                <a:gd name="T69" fmla="*/ 308 h 515"/>
                <a:gd name="T70" fmla="*/ 380 w 812"/>
                <a:gd name="T71" fmla="*/ 349 h 515"/>
                <a:gd name="T72" fmla="*/ 376 w 812"/>
                <a:gd name="T73" fmla="*/ 361 h 515"/>
                <a:gd name="T74" fmla="*/ 374 w 812"/>
                <a:gd name="T75" fmla="*/ 365 h 515"/>
                <a:gd name="T76" fmla="*/ 374 w 812"/>
                <a:gd name="T77" fmla="*/ 365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2" h="515">
                  <a:moveTo>
                    <a:pt x="374" y="365"/>
                  </a:moveTo>
                  <a:lnTo>
                    <a:pt x="374" y="365"/>
                  </a:lnTo>
                  <a:lnTo>
                    <a:pt x="184" y="382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10" y="414"/>
                  </a:lnTo>
                  <a:lnTo>
                    <a:pt x="35" y="425"/>
                  </a:lnTo>
                  <a:lnTo>
                    <a:pt x="110" y="461"/>
                  </a:lnTo>
                  <a:lnTo>
                    <a:pt x="219" y="515"/>
                  </a:lnTo>
                  <a:lnTo>
                    <a:pt x="633" y="500"/>
                  </a:lnTo>
                  <a:lnTo>
                    <a:pt x="638" y="485"/>
                  </a:lnTo>
                  <a:lnTo>
                    <a:pt x="638" y="485"/>
                  </a:lnTo>
                  <a:lnTo>
                    <a:pt x="645" y="486"/>
                  </a:lnTo>
                  <a:lnTo>
                    <a:pt x="652" y="486"/>
                  </a:lnTo>
                  <a:lnTo>
                    <a:pt x="658" y="485"/>
                  </a:lnTo>
                  <a:lnTo>
                    <a:pt x="658" y="485"/>
                  </a:lnTo>
                  <a:lnTo>
                    <a:pt x="663" y="481"/>
                  </a:lnTo>
                  <a:lnTo>
                    <a:pt x="668" y="476"/>
                  </a:lnTo>
                  <a:lnTo>
                    <a:pt x="673" y="470"/>
                  </a:lnTo>
                  <a:lnTo>
                    <a:pt x="678" y="450"/>
                  </a:lnTo>
                  <a:lnTo>
                    <a:pt x="812" y="30"/>
                  </a:lnTo>
                  <a:lnTo>
                    <a:pt x="812" y="30"/>
                  </a:lnTo>
                  <a:lnTo>
                    <a:pt x="811" y="28"/>
                  </a:lnTo>
                  <a:lnTo>
                    <a:pt x="810" y="25"/>
                  </a:lnTo>
                  <a:lnTo>
                    <a:pt x="807" y="25"/>
                  </a:lnTo>
                  <a:lnTo>
                    <a:pt x="807" y="25"/>
                  </a:lnTo>
                  <a:lnTo>
                    <a:pt x="754" y="23"/>
                  </a:lnTo>
                  <a:lnTo>
                    <a:pt x="642" y="14"/>
                  </a:lnTo>
                  <a:lnTo>
                    <a:pt x="530" y="5"/>
                  </a:lnTo>
                  <a:lnTo>
                    <a:pt x="492" y="2"/>
                  </a:lnTo>
                  <a:lnTo>
                    <a:pt x="478" y="0"/>
                  </a:lnTo>
                  <a:lnTo>
                    <a:pt x="478" y="0"/>
                  </a:lnTo>
                  <a:lnTo>
                    <a:pt x="429" y="181"/>
                  </a:lnTo>
                  <a:lnTo>
                    <a:pt x="392" y="308"/>
                  </a:lnTo>
                  <a:lnTo>
                    <a:pt x="380" y="349"/>
                  </a:lnTo>
                  <a:lnTo>
                    <a:pt x="376" y="361"/>
                  </a:lnTo>
                  <a:lnTo>
                    <a:pt x="374" y="365"/>
                  </a:lnTo>
                  <a:lnTo>
                    <a:pt x="374" y="3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359916D4-3823-4C4F-92DA-2AD46C25D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3899" y="1560842"/>
              <a:ext cx="383157" cy="373683"/>
            </a:xfrm>
            <a:custGeom>
              <a:avLst/>
              <a:gdLst>
                <a:gd name="T0" fmla="*/ 79 w 364"/>
                <a:gd name="T1" fmla="*/ 0 h 355"/>
                <a:gd name="T2" fmla="*/ 79 w 364"/>
                <a:gd name="T3" fmla="*/ 0 h 355"/>
                <a:gd name="T4" fmla="*/ 222 w 364"/>
                <a:gd name="T5" fmla="*/ 12 h 355"/>
                <a:gd name="T6" fmla="*/ 319 w 364"/>
                <a:gd name="T7" fmla="*/ 20 h 355"/>
                <a:gd name="T8" fmla="*/ 351 w 364"/>
                <a:gd name="T9" fmla="*/ 24 h 355"/>
                <a:gd name="T10" fmla="*/ 364 w 364"/>
                <a:gd name="T11" fmla="*/ 25 h 355"/>
                <a:gd name="T12" fmla="*/ 364 w 364"/>
                <a:gd name="T13" fmla="*/ 25 h 355"/>
                <a:gd name="T14" fmla="*/ 349 w 364"/>
                <a:gd name="T15" fmla="*/ 78 h 355"/>
                <a:gd name="T16" fmla="*/ 314 w 364"/>
                <a:gd name="T17" fmla="*/ 191 h 355"/>
                <a:gd name="T18" fmla="*/ 264 w 364"/>
                <a:gd name="T19" fmla="*/ 355 h 355"/>
                <a:gd name="T20" fmla="*/ 264 w 364"/>
                <a:gd name="T21" fmla="*/ 355 h 355"/>
                <a:gd name="T22" fmla="*/ 132 w 364"/>
                <a:gd name="T23" fmla="*/ 321 h 355"/>
                <a:gd name="T24" fmla="*/ 42 w 364"/>
                <a:gd name="T25" fmla="*/ 298 h 355"/>
                <a:gd name="T26" fmla="*/ 11 w 364"/>
                <a:gd name="T27" fmla="*/ 289 h 355"/>
                <a:gd name="T28" fmla="*/ 0 w 364"/>
                <a:gd name="T29" fmla="*/ 285 h 355"/>
                <a:gd name="T30" fmla="*/ 0 w 364"/>
                <a:gd name="T31" fmla="*/ 285 h 355"/>
                <a:gd name="T32" fmla="*/ 2 w 364"/>
                <a:gd name="T33" fmla="*/ 271 h 355"/>
                <a:gd name="T34" fmla="*/ 12 w 364"/>
                <a:gd name="T35" fmla="*/ 239 h 355"/>
                <a:gd name="T36" fmla="*/ 40 w 364"/>
                <a:gd name="T37" fmla="*/ 141 h 355"/>
                <a:gd name="T38" fmla="*/ 79 w 364"/>
                <a:gd name="T39" fmla="*/ 0 h 355"/>
                <a:gd name="T40" fmla="*/ 79 w 364"/>
                <a:gd name="T4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4" h="355">
                  <a:moveTo>
                    <a:pt x="79" y="0"/>
                  </a:moveTo>
                  <a:lnTo>
                    <a:pt x="79" y="0"/>
                  </a:lnTo>
                  <a:lnTo>
                    <a:pt x="222" y="12"/>
                  </a:lnTo>
                  <a:lnTo>
                    <a:pt x="319" y="20"/>
                  </a:lnTo>
                  <a:lnTo>
                    <a:pt x="351" y="24"/>
                  </a:lnTo>
                  <a:lnTo>
                    <a:pt x="364" y="25"/>
                  </a:lnTo>
                  <a:lnTo>
                    <a:pt x="364" y="25"/>
                  </a:lnTo>
                  <a:lnTo>
                    <a:pt x="349" y="78"/>
                  </a:lnTo>
                  <a:lnTo>
                    <a:pt x="314" y="191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132" y="321"/>
                  </a:lnTo>
                  <a:lnTo>
                    <a:pt x="42" y="298"/>
                  </a:lnTo>
                  <a:lnTo>
                    <a:pt x="11" y="289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2" y="271"/>
                  </a:lnTo>
                  <a:lnTo>
                    <a:pt x="12" y="239"/>
                  </a:lnTo>
                  <a:lnTo>
                    <a:pt x="40" y="141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8AC186B8-641D-4B48-8824-C700040819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8115" y="977686"/>
              <a:ext cx="1489469" cy="2449466"/>
            </a:xfrm>
            <a:custGeom>
              <a:avLst/>
              <a:gdLst>
                <a:gd name="T0" fmla="*/ 379 w 1415"/>
                <a:gd name="T1" fmla="*/ 864 h 2327"/>
                <a:gd name="T2" fmla="*/ 384 w 1415"/>
                <a:gd name="T3" fmla="*/ 1129 h 2327"/>
                <a:gd name="T4" fmla="*/ 354 w 1415"/>
                <a:gd name="T5" fmla="*/ 1383 h 2327"/>
                <a:gd name="T6" fmla="*/ 394 w 1415"/>
                <a:gd name="T7" fmla="*/ 1453 h 2327"/>
                <a:gd name="T8" fmla="*/ 135 w 1415"/>
                <a:gd name="T9" fmla="*/ 904 h 2327"/>
                <a:gd name="T10" fmla="*/ 57 w 1415"/>
                <a:gd name="T11" fmla="*/ 842 h 2327"/>
                <a:gd name="T12" fmla="*/ 0 w 1415"/>
                <a:gd name="T13" fmla="*/ 854 h 2327"/>
                <a:gd name="T14" fmla="*/ 96 w 1415"/>
                <a:gd name="T15" fmla="*/ 1420 h 2327"/>
                <a:gd name="T16" fmla="*/ 83 w 1415"/>
                <a:gd name="T17" fmla="*/ 1554 h 2327"/>
                <a:gd name="T18" fmla="*/ 154 w 1415"/>
                <a:gd name="T19" fmla="*/ 1693 h 2327"/>
                <a:gd name="T20" fmla="*/ 249 w 1415"/>
                <a:gd name="T21" fmla="*/ 1758 h 2327"/>
                <a:gd name="T22" fmla="*/ 304 w 1415"/>
                <a:gd name="T23" fmla="*/ 2322 h 2327"/>
                <a:gd name="T24" fmla="*/ 384 w 1415"/>
                <a:gd name="T25" fmla="*/ 1833 h 2327"/>
                <a:gd name="T26" fmla="*/ 633 w 1415"/>
                <a:gd name="T27" fmla="*/ 1839 h 2327"/>
                <a:gd name="T28" fmla="*/ 794 w 1415"/>
                <a:gd name="T29" fmla="*/ 2003 h 2327"/>
                <a:gd name="T30" fmla="*/ 974 w 1415"/>
                <a:gd name="T31" fmla="*/ 2165 h 2327"/>
                <a:gd name="T32" fmla="*/ 1321 w 1415"/>
                <a:gd name="T33" fmla="*/ 2206 h 2327"/>
                <a:gd name="T34" fmla="*/ 1409 w 1415"/>
                <a:gd name="T35" fmla="*/ 2154 h 2327"/>
                <a:gd name="T36" fmla="*/ 1276 w 1415"/>
                <a:gd name="T37" fmla="*/ 2073 h 2327"/>
                <a:gd name="T38" fmla="*/ 1185 w 1415"/>
                <a:gd name="T39" fmla="*/ 2035 h 2327"/>
                <a:gd name="T40" fmla="*/ 1169 w 1415"/>
                <a:gd name="T41" fmla="*/ 1993 h 2327"/>
                <a:gd name="T42" fmla="*/ 1180 w 1415"/>
                <a:gd name="T43" fmla="*/ 1948 h 2327"/>
                <a:gd name="T44" fmla="*/ 1342 w 1415"/>
                <a:gd name="T45" fmla="*/ 1659 h 2327"/>
                <a:gd name="T46" fmla="*/ 1349 w 1415"/>
                <a:gd name="T47" fmla="*/ 1460 h 2327"/>
                <a:gd name="T48" fmla="*/ 1263 w 1415"/>
                <a:gd name="T49" fmla="*/ 1421 h 2327"/>
                <a:gd name="T50" fmla="*/ 1174 w 1415"/>
                <a:gd name="T51" fmla="*/ 1362 h 2327"/>
                <a:gd name="T52" fmla="*/ 1064 w 1415"/>
                <a:gd name="T53" fmla="*/ 1269 h 2327"/>
                <a:gd name="T54" fmla="*/ 835 w 1415"/>
                <a:gd name="T55" fmla="*/ 1226 h 2327"/>
                <a:gd name="T56" fmla="*/ 832 w 1415"/>
                <a:gd name="T57" fmla="*/ 1029 h 2327"/>
                <a:gd name="T58" fmla="*/ 872 w 1415"/>
                <a:gd name="T59" fmla="*/ 789 h 2327"/>
                <a:gd name="T60" fmla="*/ 767 w 1415"/>
                <a:gd name="T61" fmla="*/ 578 h 2327"/>
                <a:gd name="T62" fmla="*/ 972 w 1415"/>
                <a:gd name="T63" fmla="*/ 285 h 2327"/>
                <a:gd name="T64" fmla="*/ 1034 w 1415"/>
                <a:gd name="T65" fmla="*/ 134 h 2327"/>
                <a:gd name="T66" fmla="*/ 956 w 1415"/>
                <a:gd name="T67" fmla="*/ 80 h 2327"/>
                <a:gd name="T68" fmla="*/ 483 w 1415"/>
                <a:gd name="T69" fmla="*/ 35 h 2327"/>
                <a:gd name="T70" fmla="*/ 279 w 1415"/>
                <a:gd name="T71" fmla="*/ 20 h 2327"/>
                <a:gd name="T72" fmla="*/ 219 w 1415"/>
                <a:gd name="T73" fmla="*/ 55 h 2327"/>
                <a:gd name="T74" fmla="*/ 154 w 1415"/>
                <a:gd name="T75" fmla="*/ 42 h 2327"/>
                <a:gd name="T76" fmla="*/ 85 w 1415"/>
                <a:gd name="T77" fmla="*/ 95 h 2327"/>
                <a:gd name="T78" fmla="*/ 56 w 1415"/>
                <a:gd name="T79" fmla="*/ 291 h 2327"/>
                <a:gd name="T80" fmla="*/ 75 w 1415"/>
                <a:gd name="T81" fmla="*/ 449 h 2327"/>
                <a:gd name="T82" fmla="*/ 111 w 1415"/>
                <a:gd name="T83" fmla="*/ 583 h 2327"/>
                <a:gd name="T84" fmla="*/ 138 w 1415"/>
                <a:gd name="T85" fmla="*/ 645 h 2327"/>
                <a:gd name="T86" fmla="*/ 169 w 1415"/>
                <a:gd name="T87" fmla="*/ 724 h 2327"/>
                <a:gd name="T88" fmla="*/ 229 w 1415"/>
                <a:gd name="T89" fmla="*/ 733 h 2327"/>
                <a:gd name="T90" fmla="*/ 253 w 1415"/>
                <a:gd name="T91" fmla="*/ 732 h 2327"/>
                <a:gd name="T92" fmla="*/ 284 w 1415"/>
                <a:gd name="T93" fmla="*/ 699 h 2327"/>
                <a:gd name="T94" fmla="*/ 314 w 1415"/>
                <a:gd name="T95" fmla="*/ 714 h 2327"/>
                <a:gd name="T96" fmla="*/ 329 w 1415"/>
                <a:gd name="T97" fmla="*/ 626 h 2327"/>
                <a:gd name="T98" fmla="*/ 1024 w 1415"/>
                <a:gd name="T99" fmla="*/ 2016 h 2327"/>
                <a:gd name="T100" fmla="*/ 936 w 1415"/>
                <a:gd name="T101" fmla="*/ 2079 h 2327"/>
                <a:gd name="T102" fmla="*/ 910 w 1415"/>
                <a:gd name="T103" fmla="*/ 1768 h 2327"/>
                <a:gd name="T104" fmla="*/ 900 w 1415"/>
                <a:gd name="T105" fmla="*/ 1905 h 2327"/>
                <a:gd name="T106" fmla="*/ 885 w 1415"/>
                <a:gd name="T107" fmla="*/ 1954 h 2327"/>
                <a:gd name="T108" fmla="*/ 1047 w 1415"/>
                <a:gd name="T109" fmla="*/ 1918 h 2327"/>
                <a:gd name="T110" fmla="*/ 635 w 1415"/>
                <a:gd name="T111" fmla="*/ 130 h 2327"/>
                <a:gd name="T112" fmla="*/ 643 w 1415"/>
                <a:gd name="T113" fmla="*/ 205 h 2327"/>
                <a:gd name="T114" fmla="*/ 548 w 1415"/>
                <a:gd name="T115" fmla="*/ 265 h 2327"/>
                <a:gd name="T116" fmla="*/ 530 w 1415"/>
                <a:gd name="T117" fmla="*/ 216 h 2327"/>
                <a:gd name="T118" fmla="*/ 553 w 1415"/>
                <a:gd name="T119" fmla="*/ 150 h 2327"/>
                <a:gd name="T120" fmla="*/ 548 w 1415"/>
                <a:gd name="T121" fmla="*/ 114 h 2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5" h="2327">
                  <a:moveTo>
                    <a:pt x="329" y="577"/>
                  </a:moveTo>
                  <a:lnTo>
                    <a:pt x="329" y="577"/>
                  </a:lnTo>
                  <a:lnTo>
                    <a:pt x="340" y="592"/>
                  </a:lnTo>
                  <a:lnTo>
                    <a:pt x="353" y="608"/>
                  </a:lnTo>
                  <a:lnTo>
                    <a:pt x="361" y="624"/>
                  </a:lnTo>
                  <a:lnTo>
                    <a:pt x="363" y="629"/>
                  </a:lnTo>
                  <a:lnTo>
                    <a:pt x="364" y="634"/>
                  </a:lnTo>
                  <a:lnTo>
                    <a:pt x="364" y="634"/>
                  </a:lnTo>
                  <a:lnTo>
                    <a:pt x="365" y="670"/>
                  </a:lnTo>
                  <a:lnTo>
                    <a:pt x="370" y="739"/>
                  </a:lnTo>
                  <a:lnTo>
                    <a:pt x="379" y="864"/>
                  </a:lnTo>
                  <a:lnTo>
                    <a:pt x="379" y="864"/>
                  </a:lnTo>
                  <a:lnTo>
                    <a:pt x="384" y="909"/>
                  </a:lnTo>
                  <a:lnTo>
                    <a:pt x="392" y="971"/>
                  </a:lnTo>
                  <a:lnTo>
                    <a:pt x="400" y="1031"/>
                  </a:lnTo>
                  <a:lnTo>
                    <a:pt x="402" y="1054"/>
                  </a:lnTo>
                  <a:lnTo>
                    <a:pt x="404" y="1069"/>
                  </a:lnTo>
                  <a:lnTo>
                    <a:pt x="404" y="1069"/>
                  </a:lnTo>
                  <a:lnTo>
                    <a:pt x="402" y="1080"/>
                  </a:lnTo>
                  <a:lnTo>
                    <a:pt x="397" y="1095"/>
                  </a:lnTo>
                  <a:lnTo>
                    <a:pt x="391" y="1111"/>
                  </a:lnTo>
                  <a:lnTo>
                    <a:pt x="384" y="1129"/>
                  </a:lnTo>
                  <a:lnTo>
                    <a:pt x="370" y="1160"/>
                  </a:lnTo>
                  <a:lnTo>
                    <a:pt x="366" y="1171"/>
                  </a:lnTo>
                  <a:lnTo>
                    <a:pt x="364" y="1179"/>
                  </a:lnTo>
                  <a:lnTo>
                    <a:pt x="364" y="1179"/>
                  </a:lnTo>
                  <a:lnTo>
                    <a:pt x="354" y="1240"/>
                  </a:lnTo>
                  <a:lnTo>
                    <a:pt x="344" y="1293"/>
                  </a:lnTo>
                  <a:lnTo>
                    <a:pt x="344" y="1293"/>
                  </a:lnTo>
                  <a:lnTo>
                    <a:pt x="346" y="1335"/>
                  </a:lnTo>
                  <a:lnTo>
                    <a:pt x="350" y="1365"/>
                  </a:lnTo>
                  <a:lnTo>
                    <a:pt x="351" y="1376"/>
                  </a:lnTo>
                  <a:lnTo>
                    <a:pt x="354" y="1383"/>
                  </a:lnTo>
                  <a:lnTo>
                    <a:pt x="354" y="1383"/>
                  </a:lnTo>
                  <a:lnTo>
                    <a:pt x="358" y="1392"/>
                  </a:lnTo>
                  <a:lnTo>
                    <a:pt x="359" y="1400"/>
                  </a:lnTo>
                  <a:lnTo>
                    <a:pt x="359" y="1408"/>
                  </a:lnTo>
                  <a:lnTo>
                    <a:pt x="389" y="1418"/>
                  </a:lnTo>
                  <a:lnTo>
                    <a:pt x="389" y="1418"/>
                  </a:lnTo>
                  <a:lnTo>
                    <a:pt x="389" y="1435"/>
                  </a:lnTo>
                  <a:lnTo>
                    <a:pt x="390" y="1447"/>
                  </a:lnTo>
                  <a:lnTo>
                    <a:pt x="391" y="1451"/>
                  </a:lnTo>
                  <a:lnTo>
                    <a:pt x="394" y="1453"/>
                  </a:lnTo>
                  <a:lnTo>
                    <a:pt x="394" y="1453"/>
                  </a:lnTo>
                  <a:lnTo>
                    <a:pt x="400" y="1457"/>
                  </a:lnTo>
                  <a:lnTo>
                    <a:pt x="406" y="1465"/>
                  </a:lnTo>
                  <a:lnTo>
                    <a:pt x="414" y="1473"/>
                  </a:lnTo>
                  <a:lnTo>
                    <a:pt x="354" y="1453"/>
                  </a:lnTo>
                  <a:lnTo>
                    <a:pt x="249" y="929"/>
                  </a:lnTo>
                  <a:lnTo>
                    <a:pt x="249" y="929"/>
                  </a:lnTo>
                  <a:lnTo>
                    <a:pt x="194" y="918"/>
                  </a:lnTo>
                  <a:lnTo>
                    <a:pt x="156" y="910"/>
                  </a:lnTo>
                  <a:lnTo>
                    <a:pt x="142" y="906"/>
                  </a:lnTo>
                  <a:lnTo>
                    <a:pt x="135" y="904"/>
                  </a:lnTo>
                  <a:lnTo>
                    <a:pt x="135" y="904"/>
                  </a:lnTo>
                  <a:lnTo>
                    <a:pt x="121" y="898"/>
                  </a:lnTo>
                  <a:lnTo>
                    <a:pt x="100" y="889"/>
                  </a:lnTo>
                  <a:lnTo>
                    <a:pt x="78" y="879"/>
                  </a:lnTo>
                  <a:lnTo>
                    <a:pt x="72" y="876"/>
                  </a:lnTo>
                  <a:lnTo>
                    <a:pt x="70" y="874"/>
                  </a:lnTo>
                  <a:lnTo>
                    <a:pt x="70" y="874"/>
                  </a:lnTo>
                  <a:lnTo>
                    <a:pt x="66" y="859"/>
                  </a:lnTo>
                  <a:lnTo>
                    <a:pt x="62" y="849"/>
                  </a:lnTo>
                  <a:lnTo>
                    <a:pt x="60" y="844"/>
                  </a:lnTo>
                  <a:lnTo>
                    <a:pt x="60" y="844"/>
                  </a:lnTo>
                  <a:lnTo>
                    <a:pt x="57" y="842"/>
                  </a:lnTo>
                  <a:lnTo>
                    <a:pt x="52" y="839"/>
                  </a:lnTo>
                  <a:lnTo>
                    <a:pt x="45" y="838"/>
                  </a:lnTo>
                  <a:lnTo>
                    <a:pt x="40" y="838"/>
                  </a:lnTo>
                  <a:lnTo>
                    <a:pt x="35" y="839"/>
                  </a:lnTo>
                  <a:lnTo>
                    <a:pt x="35" y="839"/>
                  </a:lnTo>
                  <a:lnTo>
                    <a:pt x="22" y="843"/>
                  </a:lnTo>
                  <a:lnTo>
                    <a:pt x="11" y="845"/>
                  </a:lnTo>
                  <a:lnTo>
                    <a:pt x="6" y="847"/>
                  </a:lnTo>
                  <a:lnTo>
                    <a:pt x="2" y="849"/>
                  </a:lnTo>
                  <a:lnTo>
                    <a:pt x="0" y="852"/>
                  </a:lnTo>
                  <a:lnTo>
                    <a:pt x="0" y="854"/>
                  </a:lnTo>
                  <a:lnTo>
                    <a:pt x="0" y="854"/>
                  </a:lnTo>
                  <a:lnTo>
                    <a:pt x="11" y="900"/>
                  </a:lnTo>
                  <a:lnTo>
                    <a:pt x="37" y="1001"/>
                  </a:lnTo>
                  <a:lnTo>
                    <a:pt x="51" y="1063"/>
                  </a:lnTo>
                  <a:lnTo>
                    <a:pt x="64" y="1124"/>
                  </a:lnTo>
                  <a:lnTo>
                    <a:pt x="73" y="1182"/>
                  </a:lnTo>
                  <a:lnTo>
                    <a:pt x="77" y="1210"/>
                  </a:lnTo>
                  <a:lnTo>
                    <a:pt x="80" y="1234"/>
                  </a:lnTo>
                  <a:lnTo>
                    <a:pt x="80" y="1234"/>
                  </a:lnTo>
                  <a:lnTo>
                    <a:pt x="87" y="1328"/>
                  </a:lnTo>
                  <a:lnTo>
                    <a:pt x="96" y="1420"/>
                  </a:lnTo>
                  <a:lnTo>
                    <a:pt x="105" y="1513"/>
                  </a:lnTo>
                  <a:lnTo>
                    <a:pt x="105" y="1513"/>
                  </a:lnTo>
                  <a:lnTo>
                    <a:pt x="103" y="1513"/>
                  </a:lnTo>
                  <a:lnTo>
                    <a:pt x="100" y="1513"/>
                  </a:lnTo>
                  <a:lnTo>
                    <a:pt x="97" y="1514"/>
                  </a:lnTo>
                  <a:lnTo>
                    <a:pt x="95" y="1516"/>
                  </a:lnTo>
                  <a:lnTo>
                    <a:pt x="92" y="1518"/>
                  </a:lnTo>
                  <a:lnTo>
                    <a:pt x="90" y="1523"/>
                  </a:lnTo>
                  <a:lnTo>
                    <a:pt x="90" y="1523"/>
                  </a:lnTo>
                  <a:lnTo>
                    <a:pt x="86" y="1537"/>
                  </a:lnTo>
                  <a:lnTo>
                    <a:pt x="83" y="1554"/>
                  </a:lnTo>
                  <a:lnTo>
                    <a:pt x="80" y="1578"/>
                  </a:lnTo>
                  <a:lnTo>
                    <a:pt x="80" y="1578"/>
                  </a:lnTo>
                  <a:lnTo>
                    <a:pt x="80" y="1584"/>
                  </a:lnTo>
                  <a:lnTo>
                    <a:pt x="80" y="1594"/>
                  </a:lnTo>
                  <a:lnTo>
                    <a:pt x="82" y="1606"/>
                  </a:lnTo>
                  <a:lnTo>
                    <a:pt x="85" y="1613"/>
                  </a:lnTo>
                  <a:lnTo>
                    <a:pt x="85" y="1613"/>
                  </a:lnTo>
                  <a:lnTo>
                    <a:pt x="97" y="1629"/>
                  </a:lnTo>
                  <a:lnTo>
                    <a:pt x="122" y="1656"/>
                  </a:lnTo>
                  <a:lnTo>
                    <a:pt x="154" y="1693"/>
                  </a:lnTo>
                  <a:lnTo>
                    <a:pt x="154" y="1693"/>
                  </a:lnTo>
                  <a:lnTo>
                    <a:pt x="131" y="1872"/>
                  </a:lnTo>
                  <a:lnTo>
                    <a:pt x="113" y="1995"/>
                  </a:lnTo>
                  <a:lnTo>
                    <a:pt x="107" y="2036"/>
                  </a:lnTo>
                  <a:lnTo>
                    <a:pt x="105" y="2053"/>
                  </a:lnTo>
                  <a:lnTo>
                    <a:pt x="105" y="2053"/>
                  </a:lnTo>
                  <a:lnTo>
                    <a:pt x="106" y="2054"/>
                  </a:lnTo>
                  <a:lnTo>
                    <a:pt x="113" y="2056"/>
                  </a:lnTo>
                  <a:lnTo>
                    <a:pt x="133" y="2064"/>
                  </a:lnTo>
                  <a:lnTo>
                    <a:pt x="164" y="2073"/>
                  </a:lnTo>
                  <a:lnTo>
                    <a:pt x="174" y="2068"/>
                  </a:lnTo>
                  <a:lnTo>
                    <a:pt x="249" y="1758"/>
                  </a:lnTo>
                  <a:lnTo>
                    <a:pt x="249" y="1758"/>
                  </a:lnTo>
                  <a:lnTo>
                    <a:pt x="278" y="1774"/>
                  </a:lnTo>
                  <a:lnTo>
                    <a:pt x="297" y="1787"/>
                  </a:lnTo>
                  <a:lnTo>
                    <a:pt x="303" y="1790"/>
                  </a:lnTo>
                  <a:lnTo>
                    <a:pt x="304" y="1793"/>
                  </a:lnTo>
                  <a:lnTo>
                    <a:pt x="304" y="1793"/>
                  </a:lnTo>
                  <a:lnTo>
                    <a:pt x="301" y="1817"/>
                  </a:lnTo>
                  <a:lnTo>
                    <a:pt x="297" y="1878"/>
                  </a:lnTo>
                  <a:lnTo>
                    <a:pt x="283" y="2061"/>
                  </a:lnTo>
                  <a:lnTo>
                    <a:pt x="264" y="2327"/>
                  </a:lnTo>
                  <a:lnTo>
                    <a:pt x="304" y="2322"/>
                  </a:lnTo>
                  <a:lnTo>
                    <a:pt x="304" y="2322"/>
                  </a:lnTo>
                  <a:lnTo>
                    <a:pt x="310" y="2321"/>
                  </a:lnTo>
                  <a:lnTo>
                    <a:pt x="314" y="2320"/>
                  </a:lnTo>
                  <a:lnTo>
                    <a:pt x="314" y="2319"/>
                  </a:lnTo>
                  <a:lnTo>
                    <a:pt x="314" y="2317"/>
                  </a:lnTo>
                  <a:lnTo>
                    <a:pt x="314" y="2317"/>
                  </a:lnTo>
                  <a:lnTo>
                    <a:pt x="316" y="2295"/>
                  </a:lnTo>
                  <a:lnTo>
                    <a:pt x="324" y="2240"/>
                  </a:lnTo>
                  <a:lnTo>
                    <a:pt x="348" y="2073"/>
                  </a:lnTo>
                  <a:lnTo>
                    <a:pt x="384" y="1833"/>
                  </a:lnTo>
                  <a:lnTo>
                    <a:pt x="384" y="1833"/>
                  </a:lnTo>
                  <a:lnTo>
                    <a:pt x="422" y="1828"/>
                  </a:lnTo>
                  <a:lnTo>
                    <a:pt x="507" y="1817"/>
                  </a:lnTo>
                  <a:lnTo>
                    <a:pt x="552" y="1812"/>
                  </a:lnTo>
                  <a:lnTo>
                    <a:pt x="591" y="1808"/>
                  </a:lnTo>
                  <a:lnTo>
                    <a:pt x="618" y="1807"/>
                  </a:lnTo>
                  <a:lnTo>
                    <a:pt x="625" y="1807"/>
                  </a:lnTo>
                  <a:lnTo>
                    <a:pt x="628" y="1807"/>
                  </a:lnTo>
                  <a:lnTo>
                    <a:pt x="628" y="1808"/>
                  </a:lnTo>
                  <a:lnTo>
                    <a:pt x="628" y="1808"/>
                  </a:lnTo>
                  <a:lnTo>
                    <a:pt x="629" y="1818"/>
                  </a:lnTo>
                  <a:lnTo>
                    <a:pt x="633" y="1839"/>
                  </a:lnTo>
                  <a:lnTo>
                    <a:pt x="644" y="1897"/>
                  </a:lnTo>
                  <a:lnTo>
                    <a:pt x="663" y="1978"/>
                  </a:lnTo>
                  <a:lnTo>
                    <a:pt x="688" y="1978"/>
                  </a:lnTo>
                  <a:lnTo>
                    <a:pt x="703" y="1968"/>
                  </a:lnTo>
                  <a:lnTo>
                    <a:pt x="683" y="1788"/>
                  </a:lnTo>
                  <a:lnTo>
                    <a:pt x="683" y="1788"/>
                  </a:lnTo>
                  <a:lnTo>
                    <a:pt x="699" y="1790"/>
                  </a:lnTo>
                  <a:lnTo>
                    <a:pt x="718" y="1793"/>
                  </a:lnTo>
                  <a:lnTo>
                    <a:pt x="718" y="1793"/>
                  </a:lnTo>
                  <a:lnTo>
                    <a:pt x="743" y="1859"/>
                  </a:lnTo>
                  <a:lnTo>
                    <a:pt x="794" y="2003"/>
                  </a:lnTo>
                  <a:lnTo>
                    <a:pt x="867" y="2212"/>
                  </a:lnTo>
                  <a:lnTo>
                    <a:pt x="867" y="2212"/>
                  </a:lnTo>
                  <a:lnTo>
                    <a:pt x="905" y="2214"/>
                  </a:lnTo>
                  <a:lnTo>
                    <a:pt x="931" y="2214"/>
                  </a:lnTo>
                  <a:lnTo>
                    <a:pt x="939" y="2214"/>
                  </a:lnTo>
                  <a:lnTo>
                    <a:pt x="942" y="2212"/>
                  </a:lnTo>
                  <a:lnTo>
                    <a:pt x="942" y="2212"/>
                  </a:lnTo>
                  <a:lnTo>
                    <a:pt x="927" y="2146"/>
                  </a:lnTo>
                  <a:lnTo>
                    <a:pt x="927" y="2146"/>
                  </a:lnTo>
                  <a:lnTo>
                    <a:pt x="949" y="2156"/>
                  </a:lnTo>
                  <a:lnTo>
                    <a:pt x="974" y="2165"/>
                  </a:lnTo>
                  <a:lnTo>
                    <a:pt x="1003" y="2172"/>
                  </a:lnTo>
                  <a:lnTo>
                    <a:pt x="1033" y="2180"/>
                  </a:lnTo>
                  <a:lnTo>
                    <a:pt x="1090" y="2191"/>
                  </a:lnTo>
                  <a:lnTo>
                    <a:pt x="1131" y="2197"/>
                  </a:lnTo>
                  <a:lnTo>
                    <a:pt x="1131" y="2197"/>
                  </a:lnTo>
                  <a:lnTo>
                    <a:pt x="1175" y="2202"/>
                  </a:lnTo>
                  <a:lnTo>
                    <a:pt x="1224" y="2206"/>
                  </a:lnTo>
                  <a:lnTo>
                    <a:pt x="1267" y="2207"/>
                  </a:lnTo>
                  <a:lnTo>
                    <a:pt x="1296" y="2207"/>
                  </a:lnTo>
                  <a:lnTo>
                    <a:pt x="1296" y="2207"/>
                  </a:lnTo>
                  <a:lnTo>
                    <a:pt x="1321" y="2206"/>
                  </a:lnTo>
                  <a:lnTo>
                    <a:pt x="1353" y="2202"/>
                  </a:lnTo>
                  <a:lnTo>
                    <a:pt x="1384" y="2197"/>
                  </a:lnTo>
                  <a:lnTo>
                    <a:pt x="1397" y="2195"/>
                  </a:lnTo>
                  <a:lnTo>
                    <a:pt x="1405" y="2192"/>
                  </a:lnTo>
                  <a:lnTo>
                    <a:pt x="1405" y="2192"/>
                  </a:lnTo>
                  <a:lnTo>
                    <a:pt x="1410" y="2189"/>
                  </a:lnTo>
                  <a:lnTo>
                    <a:pt x="1414" y="2185"/>
                  </a:lnTo>
                  <a:lnTo>
                    <a:pt x="1415" y="2179"/>
                  </a:lnTo>
                  <a:lnTo>
                    <a:pt x="1414" y="2171"/>
                  </a:lnTo>
                  <a:lnTo>
                    <a:pt x="1412" y="2164"/>
                  </a:lnTo>
                  <a:lnTo>
                    <a:pt x="1409" y="2154"/>
                  </a:lnTo>
                  <a:lnTo>
                    <a:pt x="1400" y="2133"/>
                  </a:lnTo>
                  <a:lnTo>
                    <a:pt x="1400" y="2133"/>
                  </a:lnTo>
                  <a:lnTo>
                    <a:pt x="1397" y="2126"/>
                  </a:lnTo>
                  <a:lnTo>
                    <a:pt x="1392" y="2121"/>
                  </a:lnTo>
                  <a:lnTo>
                    <a:pt x="1384" y="2115"/>
                  </a:lnTo>
                  <a:lnTo>
                    <a:pt x="1376" y="2110"/>
                  </a:lnTo>
                  <a:lnTo>
                    <a:pt x="1356" y="2100"/>
                  </a:lnTo>
                  <a:lnTo>
                    <a:pt x="1334" y="2091"/>
                  </a:lnTo>
                  <a:lnTo>
                    <a:pt x="1312" y="2084"/>
                  </a:lnTo>
                  <a:lnTo>
                    <a:pt x="1293" y="2078"/>
                  </a:lnTo>
                  <a:lnTo>
                    <a:pt x="1276" y="2073"/>
                  </a:lnTo>
                  <a:lnTo>
                    <a:pt x="1266" y="2083"/>
                  </a:lnTo>
                  <a:lnTo>
                    <a:pt x="1266" y="2083"/>
                  </a:lnTo>
                  <a:lnTo>
                    <a:pt x="1271" y="2084"/>
                  </a:lnTo>
                  <a:lnTo>
                    <a:pt x="1246" y="2078"/>
                  </a:lnTo>
                  <a:lnTo>
                    <a:pt x="1246" y="2078"/>
                  </a:lnTo>
                  <a:lnTo>
                    <a:pt x="1232" y="2073"/>
                  </a:lnTo>
                  <a:lnTo>
                    <a:pt x="1219" y="2065"/>
                  </a:lnTo>
                  <a:lnTo>
                    <a:pt x="1207" y="2058"/>
                  </a:lnTo>
                  <a:lnTo>
                    <a:pt x="1199" y="2049"/>
                  </a:lnTo>
                  <a:lnTo>
                    <a:pt x="1190" y="2041"/>
                  </a:lnTo>
                  <a:lnTo>
                    <a:pt x="1185" y="2035"/>
                  </a:lnTo>
                  <a:lnTo>
                    <a:pt x="1182" y="2030"/>
                  </a:lnTo>
                  <a:lnTo>
                    <a:pt x="1181" y="2028"/>
                  </a:lnTo>
                  <a:lnTo>
                    <a:pt x="1181" y="2028"/>
                  </a:lnTo>
                  <a:lnTo>
                    <a:pt x="1181" y="2024"/>
                  </a:lnTo>
                  <a:lnTo>
                    <a:pt x="1179" y="2019"/>
                  </a:lnTo>
                  <a:lnTo>
                    <a:pt x="1171" y="2008"/>
                  </a:lnTo>
                  <a:lnTo>
                    <a:pt x="1171" y="2008"/>
                  </a:lnTo>
                  <a:lnTo>
                    <a:pt x="1170" y="2005"/>
                  </a:lnTo>
                  <a:lnTo>
                    <a:pt x="1169" y="2001"/>
                  </a:lnTo>
                  <a:lnTo>
                    <a:pt x="1169" y="1993"/>
                  </a:lnTo>
                  <a:lnTo>
                    <a:pt x="1169" y="1993"/>
                  </a:lnTo>
                  <a:lnTo>
                    <a:pt x="1181" y="1989"/>
                  </a:lnTo>
                  <a:lnTo>
                    <a:pt x="1191" y="1985"/>
                  </a:lnTo>
                  <a:lnTo>
                    <a:pt x="1195" y="1984"/>
                  </a:lnTo>
                  <a:lnTo>
                    <a:pt x="1196" y="1980"/>
                  </a:lnTo>
                  <a:lnTo>
                    <a:pt x="1197" y="1978"/>
                  </a:lnTo>
                  <a:lnTo>
                    <a:pt x="1196" y="1973"/>
                  </a:lnTo>
                  <a:lnTo>
                    <a:pt x="1196" y="1973"/>
                  </a:lnTo>
                  <a:lnTo>
                    <a:pt x="1189" y="1955"/>
                  </a:lnTo>
                  <a:lnTo>
                    <a:pt x="1186" y="1950"/>
                  </a:lnTo>
                  <a:lnTo>
                    <a:pt x="1181" y="1948"/>
                  </a:lnTo>
                  <a:lnTo>
                    <a:pt x="1180" y="1948"/>
                  </a:lnTo>
                  <a:lnTo>
                    <a:pt x="1180" y="1948"/>
                  </a:lnTo>
                  <a:lnTo>
                    <a:pt x="1272" y="1738"/>
                  </a:lnTo>
                  <a:lnTo>
                    <a:pt x="1272" y="1738"/>
                  </a:lnTo>
                  <a:lnTo>
                    <a:pt x="1293" y="1730"/>
                  </a:lnTo>
                  <a:lnTo>
                    <a:pt x="1301" y="1727"/>
                  </a:lnTo>
                  <a:lnTo>
                    <a:pt x="1306" y="1723"/>
                  </a:lnTo>
                  <a:lnTo>
                    <a:pt x="1306" y="1723"/>
                  </a:lnTo>
                  <a:lnTo>
                    <a:pt x="1314" y="1712"/>
                  </a:lnTo>
                  <a:lnTo>
                    <a:pt x="1323" y="1698"/>
                  </a:lnTo>
                  <a:lnTo>
                    <a:pt x="1333" y="1679"/>
                  </a:lnTo>
                  <a:lnTo>
                    <a:pt x="1342" y="1659"/>
                  </a:lnTo>
                  <a:lnTo>
                    <a:pt x="1349" y="1639"/>
                  </a:lnTo>
                  <a:lnTo>
                    <a:pt x="1357" y="1618"/>
                  </a:lnTo>
                  <a:lnTo>
                    <a:pt x="1362" y="1597"/>
                  </a:lnTo>
                  <a:lnTo>
                    <a:pt x="1366" y="1578"/>
                  </a:lnTo>
                  <a:lnTo>
                    <a:pt x="1366" y="1578"/>
                  </a:lnTo>
                  <a:lnTo>
                    <a:pt x="1367" y="1568"/>
                  </a:lnTo>
                  <a:lnTo>
                    <a:pt x="1367" y="1558"/>
                  </a:lnTo>
                  <a:lnTo>
                    <a:pt x="1366" y="1534"/>
                  </a:lnTo>
                  <a:lnTo>
                    <a:pt x="1362" y="1508"/>
                  </a:lnTo>
                  <a:lnTo>
                    <a:pt x="1357" y="1483"/>
                  </a:lnTo>
                  <a:lnTo>
                    <a:pt x="1349" y="1460"/>
                  </a:lnTo>
                  <a:lnTo>
                    <a:pt x="1344" y="1450"/>
                  </a:lnTo>
                  <a:lnTo>
                    <a:pt x="1339" y="1440"/>
                  </a:lnTo>
                  <a:lnTo>
                    <a:pt x="1334" y="1432"/>
                  </a:lnTo>
                  <a:lnTo>
                    <a:pt x="1328" y="1426"/>
                  </a:lnTo>
                  <a:lnTo>
                    <a:pt x="1322" y="1421"/>
                  </a:lnTo>
                  <a:lnTo>
                    <a:pt x="1316" y="1418"/>
                  </a:lnTo>
                  <a:lnTo>
                    <a:pt x="1316" y="1418"/>
                  </a:lnTo>
                  <a:lnTo>
                    <a:pt x="1308" y="1417"/>
                  </a:lnTo>
                  <a:lnTo>
                    <a:pt x="1301" y="1417"/>
                  </a:lnTo>
                  <a:lnTo>
                    <a:pt x="1283" y="1418"/>
                  </a:lnTo>
                  <a:lnTo>
                    <a:pt x="1263" y="1421"/>
                  </a:lnTo>
                  <a:lnTo>
                    <a:pt x="1243" y="1421"/>
                  </a:lnTo>
                  <a:lnTo>
                    <a:pt x="1234" y="1421"/>
                  </a:lnTo>
                  <a:lnTo>
                    <a:pt x="1225" y="1420"/>
                  </a:lnTo>
                  <a:lnTo>
                    <a:pt x="1215" y="1417"/>
                  </a:lnTo>
                  <a:lnTo>
                    <a:pt x="1207" y="1415"/>
                  </a:lnTo>
                  <a:lnTo>
                    <a:pt x="1199" y="1410"/>
                  </a:lnTo>
                  <a:lnTo>
                    <a:pt x="1192" y="1402"/>
                  </a:lnTo>
                  <a:lnTo>
                    <a:pt x="1186" y="1393"/>
                  </a:lnTo>
                  <a:lnTo>
                    <a:pt x="1181" y="1383"/>
                  </a:lnTo>
                  <a:lnTo>
                    <a:pt x="1181" y="1383"/>
                  </a:lnTo>
                  <a:lnTo>
                    <a:pt x="1174" y="1362"/>
                  </a:lnTo>
                  <a:lnTo>
                    <a:pt x="1170" y="1346"/>
                  </a:lnTo>
                  <a:lnTo>
                    <a:pt x="1164" y="1321"/>
                  </a:lnTo>
                  <a:lnTo>
                    <a:pt x="1160" y="1312"/>
                  </a:lnTo>
                  <a:lnTo>
                    <a:pt x="1155" y="1303"/>
                  </a:lnTo>
                  <a:lnTo>
                    <a:pt x="1148" y="1296"/>
                  </a:lnTo>
                  <a:lnTo>
                    <a:pt x="1136" y="1289"/>
                  </a:lnTo>
                  <a:lnTo>
                    <a:pt x="1136" y="1289"/>
                  </a:lnTo>
                  <a:lnTo>
                    <a:pt x="1129" y="1285"/>
                  </a:lnTo>
                  <a:lnTo>
                    <a:pt x="1119" y="1281"/>
                  </a:lnTo>
                  <a:lnTo>
                    <a:pt x="1094" y="1274"/>
                  </a:lnTo>
                  <a:lnTo>
                    <a:pt x="1064" y="1269"/>
                  </a:lnTo>
                  <a:lnTo>
                    <a:pt x="1034" y="1264"/>
                  </a:lnTo>
                  <a:lnTo>
                    <a:pt x="979" y="1257"/>
                  </a:lnTo>
                  <a:lnTo>
                    <a:pt x="952" y="1254"/>
                  </a:lnTo>
                  <a:lnTo>
                    <a:pt x="952" y="1254"/>
                  </a:lnTo>
                  <a:lnTo>
                    <a:pt x="920" y="1245"/>
                  </a:lnTo>
                  <a:lnTo>
                    <a:pt x="867" y="1234"/>
                  </a:lnTo>
                  <a:lnTo>
                    <a:pt x="867" y="1234"/>
                  </a:lnTo>
                  <a:lnTo>
                    <a:pt x="847" y="1230"/>
                  </a:lnTo>
                  <a:lnTo>
                    <a:pt x="841" y="1229"/>
                  </a:lnTo>
                  <a:lnTo>
                    <a:pt x="837" y="1227"/>
                  </a:lnTo>
                  <a:lnTo>
                    <a:pt x="835" y="1226"/>
                  </a:lnTo>
                  <a:lnTo>
                    <a:pt x="834" y="1222"/>
                  </a:lnTo>
                  <a:lnTo>
                    <a:pt x="832" y="1209"/>
                  </a:lnTo>
                  <a:lnTo>
                    <a:pt x="832" y="1209"/>
                  </a:lnTo>
                  <a:lnTo>
                    <a:pt x="830" y="1187"/>
                  </a:lnTo>
                  <a:lnTo>
                    <a:pt x="827" y="1172"/>
                  </a:lnTo>
                  <a:lnTo>
                    <a:pt x="827" y="1155"/>
                  </a:lnTo>
                  <a:lnTo>
                    <a:pt x="826" y="1132"/>
                  </a:lnTo>
                  <a:lnTo>
                    <a:pt x="827" y="1105"/>
                  </a:lnTo>
                  <a:lnTo>
                    <a:pt x="829" y="1071"/>
                  </a:lnTo>
                  <a:lnTo>
                    <a:pt x="832" y="1029"/>
                  </a:lnTo>
                  <a:lnTo>
                    <a:pt x="832" y="1029"/>
                  </a:lnTo>
                  <a:lnTo>
                    <a:pt x="839" y="985"/>
                  </a:lnTo>
                  <a:lnTo>
                    <a:pt x="846" y="946"/>
                  </a:lnTo>
                  <a:lnTo>
                    <a:pt x="853" y="913"/>
                  </a:lnTo>
                  <a:lnTo>
                    <a:pt x="862" y="881"/>
                  </a:lnTo>
                  <a:lnTo>
                    <a:pt x="868" y="854"/>
                  </a:lnTo>
                  <a:lnTo>
                    <a:pt x="873" y="830"/>
                  </a:lnTo>
                  <a:lnTo>
                    <a:pt x="875" y="819"/>
                  </a:lnTo>
                  <a:lnTo>
                    <a:pt x="875" y="809"/>
                  </a:lnTo>
                  <a:lnTo>
                    <a:pt x="873" y="799"/>
                  </a:lnTo>
                  <a:lnTo>
                    <a:pt x="872" y="789"/>
                  </a:lnTo>
                  <a:lnTo>
                    <a:pt x="872" y="789"/>
                  </a:lnTo>
                  <a:lnTo>
                    <a:pt x="862" y="754"/>
                  </a:lnTo>
                  <a:lnTo>
                    <a:pt x="853" y="725"/>
                  </a:lnTo>
                  <a:lnTo>
                    <a:pt x="848" y="714"/>
                  </a:lnTo>
                  <a:lnTo>
                    <a:pt x="844" y="704"/>
                  </a:lnTo>
                  <a:lnTo>
                    <a:pt x="837" y="695"/>
                  </a:lnTo>
                  <a:lnTo>
                    <a:pt x="832" y="689"/>
                  </a:lnTo>
                  <a:lnTo>
                    <a:pt x="832" y="689"/>
                  </a:lnTo>
                  <a:lnTo>
                    <a:pt x="825" y="679"/>
                  </a:lnTo>
                  <a:lnTo>
                    <a:pt x="815" y="663"/>
                  </a:lnTo>
                  <a:lnTo>
                    <a:pt x="790" y="619"/>
                  </a:lnTo>
                  <a:lnTo>
                    <a:pt x="767" y="578"/>
                  </a:lnTo>
                  <a:lnTo>
                    <a:pt x="760" y="562"/>
                  </a:lnTo>
                  <a:lnTo>
                    <a:pt x="758" y="554"/>
                  </a:lnTo>
                  <a:lnTo>
                    <a:pt x="758" y="554"/>
                  </a:lnTo>
                  <a:lnTo>
                    <a:pt x="755" y="528"/>
                  </a:lnTo>
                  <a:lnTo>
                    <a:pt x="753" y="509"/>
                  </a:lnTo>
                  <a:lnTo>
                    <a:pt x="753" y="509"/>
                  </a:lnTo>
                  <a:lnTo>
                    <a:pt x="857" y="405"/>
                  </a:lnTo>
                  <a:lnTo>
                    <a:pt x="931" y="328"/>
                  </a:lnTo>
                  <a:lnTo>
                    <a:pt x="958" y="300"/>
                  </a:lnTo>
                  <a:lnTo>
                    <a:pt x="972" y="285"/>
                  </a:lnTo>
                  <a:lnTo>
                    <a:pt x="972" y="285"/>
                  </a:lnTo>
                  <a:lnTo>
                    <a:pt x="988" y="263"/>
                  </a:lnTo>
                  <a:lnTo>
                    <a:pt x="1009" y="236"/>
                  </a:lnTo>
                  <a:lnTo>
                    <a:pt x="1019" y="221"/>
                  </a:lnTo>
                  <a:lnTo>
                    <a:pt x="1028" y="207"/>
                  </a:lnTo>
                  <a:lnTo>
                    <a:pt x="1034" y="195"/>
                  </a:lnTo>
                  <a:lnTo>
                    <a:pt x="1037" y="185"/>
                  </a:lnTo>
                  <a:lnTo>
                    <a:pt x="1037" y="185"/>
                  </a:lnTo>
                  <a:lnTo>
                    <a:pt x="1037" y="175"/>
                  </a:lnTo>
                  <a:lnTo>
                    <a:pt x="1037" y="162"/>
                  </a:lnTo>
                  <a:lnTo>
                    <a:pt x="1037" y="149"/>
                  </a:lnTo>
                  <a:lnTo>
                    <a:pt x="1034" y="134"/>
                  </a:lnTo>
                  <a:lnTo>
                    <a:pt x="1032" y="120"/>
                  </a:lnTo>
                  <a:lnTo>
                    <a:pt x="1028" y="107"/>
                  </a:lnTo>
                  <a:lnTo>
                    <a:pt x="1023" y="96"/>
                  </a:lnTo>
                  <a:lnTo>
                    <a:pt x="1020" y="92"/>
                  </a:lnTo>
                  <a:lnTo>
                    <a:pt x="1017" y="90"/>
                  </a:lnTo>
                  <a:lnTo>
                    <a:pt x="1017" y="90"/>
                  </a:lnTo>
                  <a:lnTo>
                    <a:pt x="1009" y="86"/>
                  </a:lnTo>
                  <a:lnTo>
                    <a:pt x="998" y="84"/>
                  </a:lnTo>
                  <a:lnTo>
                    <a:pt x="987" y="81"/>
                  </a:lnTo>
                  <a:lnTo>
                    <a:pt x="976" y="80"/>
                  </a:lnTo>
                  <a:lnTo>
                    <a:pt x="956" y="80"/>
                  </a:lnTo>
                  <a:lnTo>
                    <a:pt x="947" y="80"/>
                  </a:lnTo>
                  <a:lnTo>
                    <a:pt x="837" y="40"/>
                  </a:lnTo>
                  <a:lnTo>
                    <a:pt x="583" y="20"/>
                  </a:lnTo>
                  <a:lnTo>
                    <a:pt x="568" y="40"/>
                  </a:lnTo>
                  <a:lnTo>
                    <a:pt x="568" y="40"/>
                  </a:lnTo>
                  <a:lnTo>
                    <a:pt x="526" y="39"/>
                  </a:lnTo>
                  <a:lnTo>
                    <a:pt x="497" y="37"/>
                  </a:lnTo>
                  <a:lnTo>
                    <a:pt x="487" y="36"/>
                  </a:lnTo>
                  <a:lnTo>
                    <a:pt x="485" y="36"/>
                  </a:lnTo>
                  <a:lnTo>
                    <a:pt x="483" y="35"/>
                  </a:lnTo>
                  <a:lnTo>
                    <a:pt x="483" y="35"/>
                  </a:lnTo>
                  <a:lnTo>
                    <a:pt x="482" y="32"/>
                  </a:lnTo>
                  <a:lnTo>
                    <a:pt x="477" y="27"/>
                  </a:lnTo>
                  <a:lnTo>
                    <a:pt x="462" y="15"/>
                  </a:lnTo>
                  <a:lnTo>
                    <a:pt x="446" y="5"/>
                  </a:lnTo>
                  <a:lnTo>
                    <a:pt x="439" y="1"/>
                  </a:lnTo>
                  <a:lnTo>
                    <a:pt x="434" y="0"/>
                  </a:lnTo>
                  <a:lnTo>
                    <a:pt x="434" y="0"/>
                  </a:lnTo>
                  <a:lnTo>
                    <a:pt x="415" y="2"/>
                  </a:lnTo>
                  <a:lnTo>
                    <a:pt x="382" y="7"/>
                  </a:lnTo>
                  <a:lnTo>
                    <a:pt x="339" y="15"/>
                  </a:lnTo>
                  <a:lnTo>
                    <a:pt x="279" y="20"/>
                  </a:lnTo>
                  <a:lnTo>
                    <a:pt x="279" y="20"/>
                  </a:lnTo>
                  <a:lnTo>
                    <a:pt x="259" y="25"/>
                  </a:lnTo>
                  <a:lnTo>
                    <a:pt x="244" y="30"/>
                  </a:lnTo>
                  <a:lnTo>
                    <a:pt x="234" y="35"/>
                  </a:lnTo>
                  <a:lnTo>
                    <a:pt x="234" y="35"/>
                  </a:lnTo>
                  <a:lnTo>
                    <a:pt x="228" y="39"/>
                  </a:lnTo>
                  <a:lnTo>
                    <a:pt x="222" y="42"/>
                  </a:lnTo>
                  <a:lnTo>
                    <a:pt x="219" y="45"/>
                  </a:lnTo>
                  <a:lnTo>
                    <a:pt x="218" y="49"/>
                  </a:lnTo>
                  <a:lnTo>
                    <a:pt x="218" y="51"/>
                  </a:lnTo>
                  <a:lnTo>
                    <a:pt x="219" y="55"/>
                  </a:lnTo>
                  <a:lnTo>
                    <a:pt x="219" y="55"/>
                  </a:lnTo>
                  <a:lnTo>
                    <a:pt x="220" y="59"/>
                  </a:lnTo>
                  <a:lnTo>
                    <a:pt x="219" y="61"/>
                  </a:lnTo>
                  <a:lnTo>
                    <a:pt x="217" y="62"/>
                  </a:lnTo>
                  <a:lnTo>
                    <a:pt x="214" y="64"/>
                  </a:lnTo>
                  <a:lnTo>
                    <a:pt x="207" y="65"/>
                  </a:lnTo>
                  <a:lnTo>
                    <a:pt x="204" y="65"/>
                  </a:lnTo>
                  <a:lnTo>
                    <a:pt x="169" y="30"/>
                  </a:lnTo>
                  <a:lnTo>
                    <a:pt x="159" y="45"/>
                  </a:lnTo>
                  <a:lnTo>
                    <a:pt x="159" y="45"/>
                  </a:lnTo>
                  <a:lnTo>
                    <a:pt x="154" y="42"/>
                  </a:lnTo>
                  <a:lnTo>
                    <a:pt x="149" y="41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41" y="41"/>
                  </a:lnTo>
                  <a:lnTo>
                    <a:pt x="136" y="45"/>
                  </a:lnTo>
                  <a:lnTo>
                    <a:pt x="121" y="55"/>
                  </a:lnTo>
                  <a:lnTo>
                    <a:pt x="100" y="70"/>
                  </a:lnTo>
                  <a:lnTo>
                    <a:pt x="100" y="70"/>
                  </a:lnTo>
                  <a:lnTo>
                    <a:pt x="95" y="80"/>
                  </a:lnTo>
                  <a:lnTo>
                    <a:pt x="90" y="89"/>
                  </a:lnTo>
                  <a:lnTo>
                    <a:pt x="85" y="95"/>
                  </a:lnTo>
                  <a:lnTo>
                    <a:pt x="85" y="95"/>
                  </a:lnTo>
                  <a:lnTo>
                    <a:pt x="82" y="99"/>
                  </a:lnTo>
                  <a:lnTo>
                    <a:pt x="78" y="107"/>
                  </a:lnTo>
                  <a:lnTo>
                    <a:pt x="71" y="129"/>
                  </a:lnTo>
                  <a:lnTo>
                    <a:pt x="60" y="165"/>
                  </a:lnTo>
                  <a:lnTo>
                    <a:pt x="60" y="165"/>
                  </a:lnTo>
                  <a:lnTo>
                    <a:pt x="59" y="185"/>
                  </a:lnTo>
                  <a:lnTo>
                    <a:pt x="56" y="221"/>
                  </a:lnTo>
                  <a:lnTo>
                    <a:pt x="55" y="285"/>
                  </a:lnTo>
                  <a:lnTo>
                    <a:pt x="55" y="285"/>
                  </a:lnTo>
                  <a:lnTo>
                    <a:pt x="56" y="291"/>
                  </a:lnTo>
                  <a:lnTo>
                    <a:pt x="57" y="298"/>
                  </a:lnTo>
                  <a:lnTo>
                    <a:pt x="64" y="313"/>
                  </a:lnTo>
                  <a:lnTo>
                    <a:pt x="71" y="331"/>
                  </a:lnTo>
                  <a:lnTo>
                    <a:pt x="73" y="340"/>
                  </a:lnTo>
                  <a:lnTo>
                    <a:pt x="75" y="350"/>
                  </a:lnTo>
                  <a:lnTo>
                    <a:pt x="75" y="353"/>
                  </a:lnTo>
                  <a:lnTo>
                    <a:pt x="75" y="353"/>
                  </a:lnTo>
                  <a:lnTo>
                    <a:pt x="72" y="375"/>
                  </a:lnTo>
                  <a:lnTo>
                    <a:pt x="71" y="398"/>
                  </a:lnTo>
                  <a:lnTo>
                    <a:pt x="72" y="423"/>
                  </a:lnTo>
                  <a:lnTo>
                    <a:pt x="75" y="449"/>
                  </a:lnTo>
                  <a:lnTo>
                    <a:pt x="75" y="449"/>
                  </a:lnTo>
                  <a:lnTo>
                    <a:pt x="80" y="477"/>
                  </a:lnTo>
                  <a:lnTo>
                    <a:pt x="86" y="498"/>
                  </a:lnTo>
                  <a:lnTo>
                    <a:pt x="92" y="514"/>
                  </a:lnTo>
                  <a:lnTo>
                    <a:pt x="98" y="527"/>
                  </a:lnTo>
                  <a:lnTo>
                    <a:pt x="107" y="546"/>
                  </a:lnTo>
                  <a:lnTo>
                    <a:pt x="110" y="554"/>
                  </a:lnTo>
                  <a:lnTo>
                    <a:pt x="110" y="564"/>
                  </a:lnTo>
                  <a:lnTo>
                    <a:pt x="110" y="564"/>
                  </a:lnTo>
                  <a:lnTo>
                    <a:pt x="110" y="574"/>
                  </a:lnTo>
                  <a:lnTo>
                    <a:pt x="111" y="583"/>
                  </a:lnTo>
                  <a:lnTo>
                    <a:pt x="115" y="599"/>
                  </a:lnTo>
                  <a:lnTo>
                    <a:pt x="116" y="607"/>
                  </a:lnTo>
                  <a:lnTo>
                    <a:pt x="116" y="616"/>
                  </a:lnTo>
                  <a:lnTo>
                    <a:pt x="113" y="624"/>
                  </a:lnTo>
                  <a:lnTo>
                    <a:pt x="110" y="634"/>
                  </a:lnTo>
                  <a:lnTo>
                    <a:pt x="110" y="634"/>
                  </a:lnTo>
                  <a:lnTo>
                    <a:pt x="100" y="654"/>
                  </a:lnTo>
                  <a:lnTo>
                    <a:pt x="95" y="670"/>
                  </a:lnTo>
                  <a:lnTo>
                    <a:pt x="90" y="684"/>
                  </a:lnTo>
                  <a:lnTo>
                    <a:pt x="138" y="645"/>
                  </a:lnTo>
                  <a:lnTo>
                    <a:pt x="138" y="645"/>
                  </a:lnTo>
                  <a:lnTo>
                    <a:pt x="140" y="644"/>
                  </a:lnTo>
                  <a:lnTo>
                    <a:pt x="138" y="645"/>
                  </a:lnTo>
                  <a:lnTo>
                    <a:pt x="138" y="645"/>
                  </a:lnTo>
                  <a:lnTo>
                    <a:pt x="136" y="649"/>
                  </a:lnTo>
                  <a:lnTo>
                    <a:pt x="136" y="654"/>
                  </a:lnTo>
                  <a:lnTo>
                    <a:pt x="138" y="663"/>
                  </a:lnTo>
                  <a:lnTo>
                    <a:pt x="144" y="674"/>
                  </a:lnTo>
                  <a:lnTo>
                    <a:pt x="144" y="674"/>
                  </a:lnTo>
                  <a:lnTo>
                    <a:pt x="156" y="693"/>
                  </a:lnTo>
                  <a:lnTo>
                    <a:pt x="163" y="708"/>
                  </a:lnTo>
                  <a:lnTo>
                    <a:pt x="169" y="724"/>
                  </a:lnTo>
                  <a:lnTo>
                    <a:pt x="184" y="689"/>
                  </a:lnTo>
                  <a:lnTo>
                    <a:pt x="184" y="689"/>
                  </a:lnTo>
                  <a:lnTo>
                    <a:pt x="187" y="698"/>
                  </a:lnTo>
                  <a:lnTo>
                    <a:pt x="191" y="705"/>
                  </a:lnTo>
                  <a:lnTo>
                    <a:pt x="194" y="714"/>
                  </a:lnTo>
                  <a:lnTo>
                    <a:pt x="194" y="714"/>
                  </a:lnTo>
                  <a:lnTo>
                    <a:pt x="212" y="748"/>
                  </a:lnTo>
                  <a:lnTo>
                    <a:pt x="224" y="774"/>
                  </a:lnTo>
                  <a:lnTo>
                    <a:pt x="229" y="719"/>
                  </a:lnTo>
                  <a:lnTo>
                    <a:pt x="229" y="719"/>
                  </a:lnTo>
                  <a:lnTo>
                    <a:pt x="229" y="733"/>
                  </a:lnTo>
                  <a:lnTo>
                    <a:pt x="230" y="745"/>
                  </a:lnTo>
                  <a:lnTo>
                    <a:pt x="232" y="758"/>
                  </a:lnTo>
                  <a:lnTo>
                    <a:pt x="234" y="767"/>
                  </a:lnTo>
                  <a:lnTo>
                    <a:pt x="235" y="769"/>
                  </a:lnTo>
                  <a:lnTo>
                    <a:pt x="238" y="770"/>
                  </a:lnTo>
                  <a:lnTo>
                    <a:pt x="239" y="769"/>
                  </a:lnTo>
                  <a:lnTo>
                    <a:pt x="242" y="765"/>
                  </a:lnTo>
                  <a:lnTo>
                    <a:pt x="244" y="759"/>
                  </a:lnTo>
                  <a:lnTo>
                    <a:pt x="248" y="749"/>
                  </a:lnTo>
                  <a:lnTo>
                    <a:pt x="248" y="749"/>
                  </a:lnTo>
                  <a:lnTo>
                    <a:pt x="253" y="732"/>
                  </a:lnTo>
                  <a:lnTo>
                    <a:pt x="255" y="724"/>
                  </a:lnTo>
                  <a:lnTo>
                    <a:pt x="257" y="723"/>
                  </a:lnTo>
                  <a:lnTo>
                    <a:pt x="257" y="724"/>
                  </a:lnTo>
                  <a:lnTo>
                    <a:pt x="257" y="730"/>
                  </a:lnTo>
                  <a:lnTo>
                    <a:pt x="255" y="749"/>
                  </a:lnTo>
                  <a:lnTo>
                    <a:pt x="254" y="759"/>
                  </a:lnTo>
                  <a:lnTo>
                    <a:pt x="269" y="674"/>
                  </a:lnTo>
                  <a:lnTo>
                    <a:pt x="269" y="674"/>
                  </a:lnTo>
                  <a:lnTo>
                    <a:pt x="273" y="679"/>
                  </a:lnTo>
                  <a:lnTo>
                    <a:pt x="279" y="692"/>
                  </a:lnTo>
                  <a:lnTo>
                    <a:pt x="284" y="699"/>
                  </a:lnTo>
                  <a:lnTo>
                    <a:pt x="287" y="707"/>
                  </a:lnTo>
                  <a:lnTo>
                    <a:pt x="289" y="715"/>
                  </a:lnTo>
                  <a:lnTo>
                    <a:pt x="289" y="724"/>
                  </a:lnTo>
                  <a:lnTo>
                    <a:pt x="289" y="724"/>
                  </a:lnTo>
                  <a:lnTo>
                    <a:pt x="288" y="739"/>
                  </a:lnTo>
                  <a:lnTo>
                    <a:pt x="289" y="749"/>
                  </a:lnTo>
                  <a:lnTo>
                    <a:pt x="289" y="759"/>
                  </a:lnTo>
                  <a:lnTo>
                    <a:pt x="289" y="759"/>
                  </a:lnTo>
                  <a:lnTo>
                    <a:pt x="299" y="744"/>
                  </a:lnTo>
                  <a:lnTo>
                    <a:pt x="308" y="729"/>
                  </a:lnTo>
                  <a:lnTo>
                    <a:pt x="314" y="714"/>
                  </a:lnTo>
                  <a:lnTo>
                    <a:pt x="314" y="714"/>
                  </a:lnTo>
                  <a:lnTo>
                    <a:pt x="315" y="712"/>
                  </a:lnTo>
                  <a:lnTo>
                    <a:pt x="315" y="712"/>
                  </a:lnTo>
                  <a:lnTo>
                    <a:pt x="316" y="717"/>
                  </a:lnTo>
                  <a:lnTo>
                    <a:pt x="315" y="730"/>
                  </a:lnTo>
                  <a:lnTo>
                    <a:pt x="315" y="733"/>
                  </a:lnTo>
                  <a:lnTo>
                    <a:pt x="316" y="727"/>
                  </a:lnTo>
                  <a:lnTo>
                    <a:pt x="324" y="674"/>
                  </a:lnTo>
                  <a:lnTo>
                    <a:pt x="324" y="674"/>
                  </a:lnTo>
                  <a:lnTo>
                    <a:pt x="326" y="649"/>
                  </a:lnTo>
                  <a:lnTo>
                    <a:pt x="329" y="626"/>
                  </a:lnTo>
                  <a:lnTo>
                    <a:pt x="329" y="601"/>
                  </a:lnTo>
                  <a:lnTo>
                    <a:pt x="329" y="577"/>
                  </a:lnTo>
                  <a:lnTo>
                    <a:pt x="329" y="577"/>
                  </a:lnTo>
                  <a:close/>
                  <a:moveTo>
                    <a:pt x="915" y="2088"/>
                  </a:moveTo>
                  <a:lnTo>
                    <a:pt x="896" y="2004"/>
                  </a:lnTo>
                  <a:lnTo>
                    <a:pt x="896" y="2004"/>
                  </a:lnTo>
                  <a:lnTo>
                    <a:pt x="958" y="2004"/>
                  </a:lnTo>
                  <a:lnTo>
                    <a:pt x="1033" y="2005"/>
                  </a:lnTo>
                  <a:lnTo>
                    <a:pt x="1032" y="2008"/>
                  </a:lnTo>
                  <a:lnTo>
                    <a:pt x="1032" y="2008"/>
                  </a:lnTo>
                  <a:lnTo>
                    <a:pt x="1024" y="2016"/>
                  </a:lnTo>
                  <a:lnTo>
                    <a:pt x="1017" y="2025"/>
                  </a:lnTo>
                  <a:lnTo>
                    <a:pt x="1012" y="2033"/>
                  </a:lnTo>
                  <a:lnTo>
                    <a:pt x="1012" y="2033"/>
                  </a:lnTo>
                  <a:lnTo>
                    <a:pt x="1010" y="2038"/>
                  </a:lnTo>
                  <a:lnTo>
                    <a:pt x="1008" y="2044"/>
                  </a:lnTo>
                  <a:lnTo>
                    <a:pt x="1005" y="2061"/>
                  </a:lnTo>
                  <a:lnTo>
                    <a:pt x="1002" y="2083"/>
                  </a:lnTo>
                  <a:lnTo>
                    <a:pt x="957" y="2078"/>
                  </a:lnTo>
                  <a:lnTo>
                    <a:pt x="957" y="2078"/>
                  </a:lnTo>
                  <a:lnTo>
                    <a:pt x="947" y="2078"/>
                  </a:lnTo>
                  <a:lnTo>
                    <a:pt x="936" y="2079"/>
                  </a:lnTo>
                  <a:lnTo>
                    <a:pt x="924" y="2081"/>
                  </a:lnTo>
                  <a:lnTo>
                    <a:pt x="920" y="2084"/>
                  </a:lnTo>
                  <a:lnTo>
                    <a:pt x="915" y="2088"/>
                  </a:lnTo>
                  <a:lnTo>
                    <a:pt x="915" y="2088"/>
                  </a:lnTo>
                  <a:close/>
                  <a:moveTo>
                    <a:pt x="885" y="1954"/>
                  </a:moveTo>
                  <a:lnTo>
                    <a:pt x="885" y="1954"/>
                  </a:lnTo>
                  <a:lnTo>
                    <a:pt x="832" y="1713"/>
                  </a:lnTo>
                  <a:lnTo>
                    <a:pt x="907" y="1698"/>
                  </a:lnTo>
                  <a:lnTo>
                    <a:pt x="902" y="1768"/>
                  </a:lnTo>
                  <a:lnTo>
                    <a:pt x="910" y="1768"/>
                  </a:lnTo>
                  <a:lnTo>
                    <a:pt x="910" y="1768"/>
                  </a:lnTo>
                  <a:lnTo>
                    <a:pt x="905" y="1817"/>
                  </a:lnTo>
                  <a:lnTo>
                    <a:pt x="903" y="1838"/>
                  </a:lnTo>
                  <a:lnTo>
                    <a:pt x="902" y="1853"/>
                  </a:lnTo>
                  <a:lnTo>
                    <a:pt x="902" y="1853"/>
                  </a:lnTo>
                  <a:lnTo>
                    <a:pt x="903" y="1869"/>
                  </a:lnTo>
                  <a:lnTo>
                    <a:pt x="905" y="1878"/>
                  </a:lnTo>
                  <a:lnTo>
                    <a:pt x="905" y="1884"/>
                  </a:lnTo>
                  <a:lnTo>
                    <a:pt x="902" y="1893"/>
                  </a:lnTo>
                  <a:lnTo>
                    <a:pt x="902" y="1893"/>
                  </a:lnTo>
                  <a:lnTo>
                    <a:pt x="901" y="1899"/>
                  </a:lnTo>
                  <a:lnTo>
                    <a:pt x="900" y="1905"/>
                  </a:lnTo>
                  <a:lnTo>
                    <a:pt x="901" y="1917"/>
                  </a:lnTo>
                  <a:lnTo>
                    <a:pt x="902" y="1925"/>
                  </a:lnTo>
                  <a:lnTo>
                    <a:pt x="902" y="1933"/>
                  </a:lnTo>
                  <a:lnTo>
                    <a:pt x="902" y="1933"/>
                  </a:lnTo>
                  <a:lnTo>
                    <a:pt x="902" y="1945"/>
                  </a:lnTo>
                  <a:lnTo>
                    <a:pt x="901" y="1950"/>
                  </a:lnTo>
                  <a:lnTo>
                    <a:pt x="900" y="1951"/>
                  </a:lnTo>
                  <a:lnTo>
                    <a:pt x="897" y="1953"/>
                  </a:lnTo>
                  <a:lnTo>
                    <a:pt x="897" y="1953"/>
                  </a:lnTo>
                  <a:lnTo>
                    <a:pt x="885" y="1954"/>
                  </a:lnTo>
                  <a:lnTo>
                    <a:pt x="885" y="1954"/>
                  </a:lnTo>
                  <a:close/>
                  <a:moveTo>
                    <a:pt x="1027" y="1769"/>
                  </a:moveTo>
                  <a:lnTo>
                    <a:pt x="1027" y="1769"/>
                  </a:lnTo>
                  <a:lnTo>
                    <a:pt x="1062" y="1768"/>
                  </a:lnTo>
                  <a:lnTo>
                    <a:pt x="1062" y="1768"/>
                  </a:lnTo>
                  <a:lnTo>
                    <a:pt x="1086" y="1767"/>
                  </a:lnTo>
                  <a:lnTo>
                    <a:pt x="1086" y="1767"/>
                  </a:lnTo>
                  <a:lnTo>
                    <a:pt x="1078" y="1809"/>
                  </a:lnTo>
                  <a:lnTo>
                    <a:pt x="1072" y="1843"/>
                  </a:lnTo>
                  <a:lnTo>
                    <a:pt x="1072" y="1843"/>
                  </a:lnTo>
                  <a:lnTo>
                    <a:pt x="1053" y="1919"/>
                  </a:lnTo>
                  <a:lnTo>
                    <a:pt x="1047" y="1918"/>
                  </a:lnTo>
                  <a:lnTo>
                    <a:pt x="1047" y="1918"/>
                  </a:lnTo>
                  <a:lnTo>
                    <a:pt x="1042" y="1914"/>
                  </a:lnTo>
                  <a:lnTo>
                    <a:pt x="1038" y="1912"/>
                  </a:lnTo>
                  <a:lnTo>
                    <a:pt x="1037" y="1908"/>
                  </a:lnTo>
                  <a:lnTo>
                    <a:pt x="1037" y="1908"/>
                  </a:lnTo>
                  <a:lnTo>
                    <a:pt x="1032" y="1887"/>
                  </a:lnTo>
                  <a:lnTo>
                    <a:pt x="1027" y="1868"/>
                  </a:lnTo>
                  <a:lnTo>
                    <a:pt x="1027" y="1769"/>
                  </a:lnTo>
                  <a:close/>
                  <a:moveTo>
                    <a:pt x="573" y="120"/>
                  </a:moveTo>
                  <a:lnTo>
                    <a:pt x="573" y="120"/>
                  </a:lnTo>
                  <a:lnTo>
                    <a:pt x="635" y="130"/>
                  </a:lnTo>
                  <a:lnTo>
                    <a:pt x="679" y="139"/>
                  </a:lnTo>
                  <a:lnTo>
                    <a:pt x="693" y="142"/>
                  </a:lnTo>
                  <a:lnTo>
                    <a:pt x="696" y="144"/>
                  </a:lnTo>
                  <a:lnTo>
                    <a:pt x="698" y="145"/>
                  </a:lnTo>
                  <a:lnTo>
                    <a:pt x="698" y="145"/>
                  </a:lnTo>
                  <a:lnTo>
                    <a:pt x="695" y="149"/>
                  </a:lnTo>
                  <a:lnTo>
                    <a:pt x="690" y="155"/>
                  </a:lnTo>
                  <a:lnTo>
                    <a:pt x="673" y="172"/>
                  </a:lnTo>
                  <a:lnTo>
                    <a:pt x="654" y="192"/>
                  </a:lnTo>
                  <a:lnTo>
                    <a:pt x="643" y="205"/>
                  </a:lnTo>
                  <a:lnTo>
                    <a:pt x="643" y="205"/>
                  </a:lnTo>
                  <a:lnTo>
                    <a:pt x="635" y="213"/>
                  </a:lnTo>
                  <a:lnTo>
                    <a:pt x="625" y="222"/>
                  </a:lnTo>
                  <a:lnTo>
                    <a:pt x="613" y="230"/>
                  </a:lnTo>
                  <a:lnTo>
                    <a:pt x="603" y="235"/>
                  </a:lnTo>
                  <a:lnTo>
                    <a:pt x="603" y="235"/>
                  </a:lnTo>
                  <a:lnTo>
                    <a:pt x="597" y="237"/>
                  </a:lnTo>
                  <a:lnTo>
                    <a:pt x="589" y="241"/>
                  </a:lnTo>
                  <a:lnTo>
                    <a:pt x="573" y="251"/>
                  </a:lnTo>
                  <a:lnTo>
                    <a:pt x="557" y="261"/>
                  </a:lnTo>
                  <a:lnTo>
                    <a:pt x="552" y="263"/>
                  </a:lnTo>
                  <a:lnTo>
                    <a:pt x="548" y="265"/>
                  </a:lnTo>
                  <a:lnTo>
                    <a:pt x="548" y="265"/>
                  </a:lnTo>
                  <a:lnTo>
                    <a:pt x="543" y="262"/>
                  </a:lnTo>
                  <a:lnTo>
                    <a:pt x="538" y="260"/>
                  </a:lnTo>
                  <a:lnTo>
                    <a:pt x="538" y="260"/>
                  </a:lnTo>
                  <a:lnTo>
                    <a:pt x="537" y="257"/>
                  </a:lnTo>
                  <a:lnTo>
                    <a:pt x="534" y="253"/>
                  </a:lnTo>
                  <a:lnTo>
                    <a:pt x="532" y="242"/>
                  </a:lnTo>
                  <a:lnTo>
                    <a:pt x="530" y="230"/>
                  </a:lnTo>
                  <a:lnTo>
                    <a:pt x="528" y="220"/>
                  </a:lnTo>
                  <a:lnTo>
                    <a:pt x="528" y="220"/>
                  </a:lnTo>
                  <a:lnTo>
                    <a:pt x="530" y="216"/>
                  </a:lnTo>
                  <a:lnTo>
                    <a:pt x="531" y="210"/>
                  </a:lnTo>
                  <a:lnTo>
                    <a:pt x="536" y="196"/>
                  </a:lnTo>
                  <a:lnTo>
                    <a:pt x="543" y="180"/>
                  </a:lnTo>
                  <a:lnTo>
                    <a:pt x="543" y="180"/>
                  </a:lnTo>
                  <a:lnTo>
                    <a:pt x="547" y="176"/>
                  </a:lnTo>
                  <a:lnTo>
                    <a:pt x="553" y="169"/>
                  </a:lnTo>
                  <a:lnTo>
                    <a:pt x="556" y="164"/>
                  </a:lnTo>
                  <a:lnTo>
                    <a:pt x="557" y="159"/>
                  </a:lnTo>
                  <a:lnTo>
                    <a:pt x="557" y="154"/>
                  </a:lnTo>
                  <a:lnTo>
                    <a:pt x="556" y="151"/>
                  </a:lnTo>
                  <a:lnTo>
                    <a:pt x="553" y="150"/>
                  </a:lnTo>
                  <a:lnTo>
                    <a:pt x="553" y="150"/>
                  </a:lnTo>
                  <a:lnTo>
                    <a:pt x="542" y="144"/>
                  </a:lnTo>
                  <a:lnTo>
                    <a:pt x="530" y="137"/>
                  </a:lnTo>
                  <a:lnTo>
                    <a:pt x="521" y="132"/>
                  </a:lnTo>
                  <a:lnTo>
                    <a:pt x="518" y="131"/>
                  </a:lnTo>
                  <a:lnTo>
                    <a:pt x="518" y="130"/>
                  </a:lnTo>
                  <a:lnTo>
                    <a:pt x="518" y="130"/>
                  </a:lnTo>
                  <a:lnTo>
                    <a:pt x="530" y="122"/>
                  </a:lnTo>
                  <a:lnTo>
                    <a:pt x="538" y="115"/>
                  </a:lnTo>
                  <a:lnTo>
                    <a:pt x="538" y="115"/>
                  </a:lnTo>
                  <a:lnTo>
                    <a:pt x="548" y="114"/>
                  </a:lnTo>
                  <a:lnTo>
                    <a:pt x="554" y="111"/>
                  </a:lnTo>
                  <a:lnTo>
                    <a:pt x="558" y="110"/>
                  </a:lnTo>
                  <a:lnTo>
                    <a:pt x="558" y="110"/>
                  </a:lnTo>
                  <a:lnTo>
                    <a:pt x="559" y="110"/>
                  </a:lnTo>
                  <a:lnTo>
                    <a:pt x="561" y="110"/>
                  </a:lnTo>
                  <a:lnTo>
                    <a:pt x="566" y="114"/>
                  </a:lnTo>
                  <a:lnTo>
                    <a:pt x="573" y="120"/>
                  </a:lnTo>
                  <a:lnTo>
                    <a:pt x="573" y="1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E7C39C14-E4BC-4E5F-8B5B-C5256FFCB0F6}"/>
              </a:ext>
            </a:extLst>
          </p:cNvPr>
          <p:cNvGrpSpPr/>
          <p:nvPr/>
        </p:nvGrpSpPr>
        <p:grpSpPr>
          <a:xfrm>
            <a:off x="7042220" y="1284924"/>
            <a:ext cx="1836836" cy="1988415"/>
            <a:chOff x="5265477" y="1412422"/>
            <a:chExt cx="1836836" cy="1988415"/>
          </a:xfrm>
        </p:grpSpPr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6F055677-B19F-43F6-90C2-B6F5F4686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526" y="1529264"/>
              <a:ext cx="855787" cy="542104"/>
            </a:xfrm>
            <a:custGeom>
              <a:avLst/>
              <a:gdLst>
                <a:gd name="T0" fmla="*/ 374 w 813"/>
                <a:gd name="T1" fmla="*/ 365 h 515"/>
                <a:gd name="T2" fmla="*/ 374 w 813"/>
                <a:gd name="T3" fmla="*/ 365 h 515"/>
                <a:gd name="T4" fmla="*/ 185 w 813"/>
                <a:gd name="T5" fmla="*/ 382 h 515"/>
                <a:gd name="T6" fmla="*/ 0 w 813"/>
                <a:gd name="T7" fmla="*/ 400 h 515"/>
                <a:gd name="T8" fmla="*/ 0 w 813"/>
                <a:gd name="T9" fmla="*/ 410 h 515"/>
                <a:gd name="T10" fmla="*/ 0 w 813"/>
                <a:gd name="T11" fmla="*/ 410 h 515"/>
                <a:gd name="T12" fmla="*/ 10 w 813"/>
                <a:gd name="T13" fmla="*/ 414 h 515"/>
                <a:gd name="T14" fmla="*/ 35 w 813"/>
                <a:gd name="T15" fmla="*/ 425 h 515"/>
                <a:gd name="T16" fmla="*/ 110 w 813"/>
                <a:gd name="T17" fmla="*/ 461 h 515"/>
                <a:gd name="T18" fmla="*/ 220 w 813"/>
                <a:gd name="T19" fmla="*/ 515 h 515"/>
                <a:gd name="T20" fmla="*/ 633 w 813"/>
                <a:gd name="T21" fmla="*/ 500 h 515"/>
                <a:gd name="T22" fmla="*/ 638 w 813"/>
                <a:gd name="T23" fmla="*/ 485 h 515"/>
                <a:gd name="T24" fmla="*/ 638 w 813"/>
                <a:gd name="T25" fmla="*/ 485 h 515"/>
                <a:gd name="T26" fmla="*/ 646 w 813"/>
                <a:gd name="T27" fmla="*/ 486 h 515"/>
                <a:gd name="T28" fmla="*/ 652 w 813"/>
                <a:gd name="T29" fmla="*/ 486 h 515"/>
                <a:gd name="T30" fmla="*/ 658 w 813"/>
                <a:gd name="T31" fmla="*/ 485 h 515"/>
                <a:gd name="T32" fmla="*/ 658 w 813"/>
                <a:gd name="T33" fmla="*/ 485 h 515"/>
                <a:gd name="T34" fmla="*/ 663 w 813"/>
                <a:gd name="T35" fmla="*/ 481 h 515"/>
                <a:gd name="T36" fmla="*/ 668 w 813"/>
                <a:gd name="T37" fmla="*/ 476 h 515"/>
                <a:gd name="T38" fmla="*/ 673 w 813"/>
                <a:gd name="T39" fmla="*/ 470 h 515"/>
                <a:gd name="T40" fmla="*/ 678 w 813"/>
                <a:gd name="T41" fmla="*/ 450 h 515"/>
                <a:gd name="T42" fmla="*/ 813 w 813"/>
                <a:gd name="T43" fmla="*/ 30 h 515"/>
                <a:gd name="T44" fmla="*/ 813 w 813"/>
                <a:gd name="T45" fmla="*/ 30 h 515"/>
                <a:gd name="T46" fmla="*/ 811 w 813"/>
                <a:gd name="T47" fmla="*/ 28 h 515"/>
                <a:gd name="T48" fmla="*/ 810 w 813"/>
                <a:gd name="T49" fmla="*/ 25 h 515"/>
                <a:gd name="T50" fmla="*/ 808 w 813"/>
                <a:gd name="T51" fmla="*/ 25 h 515"/>
                <a:gd name="T52" fmla="*/ 808 w 813"/>
                <a:gd name="T53" fmla="*/ 25 h 515"/>
                <a:gd name="T54" fmla="*/ 754 w 813"/>
                <a:gd name="T55" fmla="*/ 23 h 515"/>
                <a:gd name="T56" fmla="*/ 642 w 813"/>
                <a:gd name="T57" fmla="*/ 14 h 515"/>
                <a:gd name="T58" fmla="*/ 530 w 813"/>
                <a:gd name="T59" fmla="*/ 5 h 515"/>
                <a:gd name="T60" fmla="*/ 492 w 813"/>
                <a:gd name="T61" fmla="*/ 2 h 515"/>
                <a:gd name="T62" fmla="*/ 479 w 813"/>
                <a:gd name="T63" fmla="*/ 0 h 515"/>
                <a:gd name="T64" fmla="*/ 479 w 813"/>
                <a:gd name="T65" fmla="*/ 0 h 515"/>
                <a:gd name="T66" fmla="*/ 429 w 813"/>
                <a:gd name="T67" fmla="*/ 181 h 515"/>
                <a:gd name="T68" fmla="*/ 393 w 813"/>
                <a:gd name="T69" fmla="*/ 308 h 515"/>
                <a:gd name="T70" fmla="*/ 380 w 813"/>
                <a:gd name="T71" fmla="*/ 349 h 515"/>
                <a:gd name="T72" fmla="*/ 377 w 813"/>
                <a:gd name="T73" fmla="*/ 361 h 515"/>
                <a:gd name="T74" fmla="*/ 374 w 813"/>
                <a:gd name="T75" fmla="*/ 365 h 515"/>
                <a:gd name="T76" fmla="*/ 374 w 813"/>
                <a:gd name="T77" fmla="*/ 365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3" h="515">
                  <a:moveTo>
                    <a:pt x="374" y="365"/>
                  </a:moveTo>
                  <a:lnTo>
                    <a:pt x="374" y="365"/>
                  </a:lnTo>
                  <a:lnTo>
                    <a:pt x="185" y="382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10" y="414"/>
                  </a:lnTo>
                  <a:lnTo>
                    <a:pt x="35" y="425"/>
                  </a:lnTo>
                  <a:lnTo>
                    <a:pt x="110" y="461"/>
                  </a:lnTo>
                  <a:lnTo>
                    <a:pt x="220" y="515"/>
                  </a:lnTo>
                  <a:lnTo>
                    <a:pt x="633" y="500"/>
                  </a:lnTo>
                  <a:lnTo>
                    <a:pt x="638" y="485"/>
                  </a:lnTo>
                  <a:lnTo>
                    <a:pt x="638" y="485"/>
                  </a:lnTo>
                  <a:lnTo>
                    <a:pt x="646" y="486"/>
                  </a:lnTo>
                  <a:lnTo>
                    <a:pt x="652" y="486"/>
                  </a:lnTo>
                  <a:lnTo>
                    <a:pt x="658" y="485"/>
                  </a:lnTo>
                  <a:lnTo>
                    <a:pt x="658" y="485"/>
                  </a:lnTo>
                  <a:lnTo>
                    <a:pt x="663" y="481"/>
                  </a:lnTo>
                  <a:lnTo>
                    <a:pt x="668" y="476"/>
                  </a:lnTo>
                  <a:lnTo>
                    <a:pt x="673" y="470"/>
                  </a:lnTo>
                  <a:lnTo>
                    <a:pt x="678" y="450"/>
                  </a:lnTo>
                  <a:lnTo>
                    <a:pt x="813" y="30"/>
                  </a:lnTo>
                  <a:lnTo>
                    <a:pt x="813" y="30"/>
                  </a:lnTo>
                  <a:lnTo>
                    <a:pt x="811" y="28"/>
                  </a:lnTo>
                  <a:lnTo>
                    <a:pt x="810" y="25"/>
                  </a:lnTo>
                  <a:lnTo>
                    <a:pt x="808" y="25"/>
                  </a:lnTo>
                  <a:lnTo>
                    <a:pt x="808" y="25"/>
                  </a:lnTo>
                  <a:lnTo>
                    <a:pt x="754" y="23"/>
                  </a:lnTo>
                  <a:lnTo>
                    <a:pt x="642" y="14"/>
                  </a:lnTo>
                  <a:lnTo>
                    <a:pt x="530" y="5"/>
                  </a:lnTo>
                  <a:lnTo>
                    <a:pt x="492" y="2"/>
                  </a:lnTo>
                  <a:lnTo>
                    <a:pt x="479" y="0"/>
                  </a:lnTo>
                  <a:lnTo>
                    <a:pt x="479" y="0"/>
                  </a:lnTo>
                  <a:lnTo>
                    <a:pt x="429" y="181"/>
                  </a:lnTo>
                  <a:lnTo>
                    <a:pt x="393" y="308"/>
                  </a:lnTo>
                  <a:lnTo>
                    <a:pt x="380" y="349"/>
                  </a:lnTo>
                  <a:lnTo>
                    <a:pt x="377" y="361"/>
                  </a:lnTo>
                  <a:lnTo>
                    <a:pt x="374" y="365"/>
                  </a:lnTo>
                  <a:lnTo>
                    <a:pt x="374" y="3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EBFEEABD-8DD5-4E87-BFC8-0D41DA703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1788" y="1560842"/>
              <a:ext cx="383157" cy="373683"/>
            </a:xfrm>
            <a:custGeom>
              <a:avLst/>
              <a:gdLst>
                <a:gd name="T0" fmla="*/ 80 w 364"/>
                <a:gd name="T1" fmla="*/ 0 h 355"/>
                <a:gd name="T2" fmla="*/ 80 w 364"/>
                <a:gd name="T3" fmla="*/ 0 h 355"/>
                <a:gd name="T4" fmla="*/ 222 w 364"/>
                <a:gd name="T5" fmla="*/ 12 h 355"/>
                <a:gd name="T6" fmla="*/ 319 w 364"/>
                <a:gd name="T7" fmla="*/ 20 h 355"/>
                <a:gd name="T8" fmla="*/ 351 w 364"/>
                <a:gd name="T9" fmla="*/ 24 h 355"/>
                <a:gd name="T10" fmla="*/ 364 w 364"/>
                <a:gd name="T11" fmla="*/ 25 h 355"/>
                <a:gd name="T12" fmla="*/ 364 w 364"/>
                <a:gd name="T13" fmla="*/ 25 h 355"/>
                <a:gd name="T14" fmla="*/ 349 w 364"/>
                <a:gd name="T15" fmla="*/ 78 h 355"/>
                <a:gd name="T16" fmla="*/ 314 w 364"/>
                <a:gd name="T17" fmla="*/ 191 h 355"/>
                <a:gd name="T18" fmla="*/ 264 w 364"/>
                <a:gd name="T19" fmla="*/ 355 h 355"/>
                <a:gd name="T20" fmla="*/ 264 w 364"/>
                <a:gd name="T21" fmla="*/ 355 h 355"/>
                <a:gd name="T22" fmla="*/ 132 w 364"/>
                <a:gd name="T23" fmla="*/ 321 h 355"/>
                <a:gd name="T24" fmla="*/ 42 w 364"/>
                <a:gd name="T25" fmla="*/ 298 h 355"/>
                <a:gd name="T26" fmla="*/ 11 w 364"/>
                <a:gd name="T27" fmla="*/ 289 h 355"/>
                <a:gd name="T28" fmla="*/ 0 w 364"/>
                <a:gd name="T29" fmla="*/ 285 h 355"/>
                <a:gd name="T30" fmla="*/ 0 w 364"/>
                <a:gd name="T31" fmla="*/ 285 h 355"/>
                <a:gd name="T32" fmla="*/ 2 w 364"/>
                <a:gd name="T33" fmla="*/ 271 h 355"/>
                <a:gd name="T34" fmla="*/ 12 w 364"/>
                <a:gd name="T35" fmla="*/ 239 h 355"/>
                <a:gd name="T36" fmla="*/ 40 w 364"/>
                <a:gd name="T37" fmla="*/ 141 h 355"/>
                <a:gd name="T38" fmla="*/ 80 w 364"/>
                <a:gd name="T39" fmla="*/ 0 h 355"/>
                <a:gd name="T40" fmla="*/ 80 w 364"/>
                <a:gd name="T4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4" h="355">
                  <a:moveTo>
                    <a:pt x="80" y="0"/>
                  </a:moveTo>
                  <a:lnTo>
                    <a:pt x="80" y="0"/>
                  </a:lnTo>
                  <a:lnTo>
                    <a:pt x="222" y="12"/>
                  </a:lnTo>
                  <a:lnTo>
                    <a:pt x="319" y="20"/>
                  </a:lnTo>
                  <a:lnTo>
                    <a:pt x="351" y="24"/>
                  </a:lnTo>
                  <a:lnTo>
                    <a:pt x="364" y="25"/>
                  </a:lnTo>
                  <a:lnTo>
                    <a:pt x="364" y="25"/>
                  </a:lnTo>
                  <a:lnTo>
                    <a:pt x="349" y="78"/>
                  </a:lnTo>
                  <a:lnTo>
                    <a:pt x="314" y="191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132" y="321"/>
                  </a:lnTo>
                  <a:lnTo>
                    <a:pt x="42" y="298"/>
                  </a:lnTo>
                  <a:lnTo>
                    <a:pt x="11" y="289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2" y="271"/>
                  </a:lnTo>
                  <a:lnTo>
                    <a:pt x="12" y="239"/>
                  </a:lnTo>
                  <a:lnTo>
                    <a:pt x="40" y="141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85888A33-4500-44EE-A91D-DB77FAE1D3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5477" y="1412422"/>
              <a:ext cx="1458942" cy="1988415"/>
            </a:xfrm>
            <a:custGeom>
              <a:avLst/>
              <a:gdLst>
                <a:gd name="T0" fmla="*/ 1311 w 1386"/>
                <a:gd name="T1" fmla="*/ 151 h 1889"/>
                <a:gd name="T2" fmla="*/ 1286 w 1386"/>
                <a:gd name="T3" fmla="*/ 111 h 1889"/>
                <a:gd name="T4" fmla="*/ 1265 w 1386"/>
                <a:gd name="T5" fmla="*/ 41 h 1889"/>
                <a:gd name="T6" fmla="*/ 1196 w 1386"/>
                <a:gd name="T7" fmla="*/ 5 h 1889"/>
                <a:gd name="T8" fmla="*/ 1017 w 1386"/>
                <a:gd name="T9" fmla="*/ 24 h 1889"/>
                <a:gd name="T10" fmla="*/ 921 w 1386"/>
                <a:gd name="T11" fmla="*/ 12 h 1889"/>
                <a:gd name="T12" fmla="*/ 800 w 1386"/>
                <a:gd name="T13" fmla="*/ 54 h 1889"/>
                <a:gd name="T14" fmla="*/ 668 w 1386"/>
                <a:gd name="T15" fmla="*/ 81 h 1889"/>
                <a:gd name="T16" fmla="*/ 576 w 1386"/>
                <a:gd name="T17" fmla="*/ 131 h 1889"/>
                <a:gd name="T18" fmla="*/ 410 w 1386"/>
                <a:gd name="T19" fmla="*/ 414 h 1889"/>
                <a:gd name="T20" fmla="*/ 244 w 1386"/>
                <a:gd name="T21" fmla="*/ 841 h 1889"/>
                <a:gd name="T22" fmla="*/ 170 w 1386"/>
                <a:gd name="T23" fmla="*/ 486 h 1889"/>
                <a:gd name="T24" fmla="*/ 75 w 1386"/>
                <a:gd name="T25" fmla="*/ 416 h 1889"/>
                <a:gd name="T26" fmla="*/ 0 w 1386"/>
                <a:gd name="T27" fmla="*/ 406 h 1889"/>
                <a:gd name="T28" fmla="*/ 60 w 1386"/>
                <a:gd name="T29" fmla="*/ 1095 h 1889"/>
                <a:gd name="T30" fmla="*/ 130 w 1386"/>
                <a:gd name="T31" fmla="*/ 1255 h 1889"/>
                <a:gd name="T32" fmla="*/ 91 w 1386"/>
                <a:gd name="T33" fmla="*/ 1607 h 1889"/>
                <a:gd name="T34" fmla="*/ 249 w 1386"/>
                <a:gd name="T35" fmla="*/ 1612 h 1889"/>
                <a:gd name="T36" fmla="*/ 232 w 1386"/>
                <a:gd name="T37" fmla="*/ 1879 h 1889"/>
                <a:gd name="T38" fmla="*/ 658 w 1386"/>
                <a:gd name="T39" fmla="*/ 1355 h 1889"/>
                <a:gd name="T40" fmla="*/ 735 w 1386"/>
                <a:gd name="T41" fmla="*/ 1407 h 1889"/>
                <a:gd name="T42" fmla="*/ 937 w 1386"/>
                <a:gd name="T43" fmla="*/ 1730 h 1889"/>
                <a:gd name="T44" fmla="*/ 1155 w 1386"/>
                <a:gd name="T45" fmla="*/ 1732 h 1889"/>
                <a:gd name="T46" fmla="*/ 1371 w 1386"/>
                <a:gd name="T47" fmla="*/ 1735 h 1889"/>
                <a:gd name="T48" fmla="*/ 1381 w 1386"/>
                <a:gd name="T49" fmla="*/ 1680 h 1889"/>
                <a:gd name="T50" fmla="*/ 1221 w 1386"/>
                <a:gd name="T51" fmla="*/ 1620 h 1889"/>
                <a:gd name="T52" fmla="*/ 1144 w 1386"/>
                <a:gd name="T53" fmla="*/ 1568 h 1889"/>
                <a:gd name="T54" fmla="*/ 1205 w 1386"/>
                <a:gd name="T55" fmla="*/ 1548 h 1889"/>
                <a:gd name="T56" fmla="*/ 1204 w 1386"/>
                <a:gd name="T57" fmla="*/ 1501 h 1889"/>
                <a:gd name="T58" fmla="*/ 1199 w 1386"/>
                <a:gd name="T59" fmla="*/ 1278 h 1889"/>
                <a:gd name="T60" fmla="*/ 1267 w 1386"/>
                <a:gd name="T61" fmla="*/ 1235 h 1889"/>
                <a:gd name="T62" fmla="*/ 1266 w 1386"/>
                <a:gd name="T63" fmla="*/ 1063 h 1889"/>
                <a:gd name="T64" fmla="*/ 1230 w 1386"/>
                <a:gd name="T65" fmla="*/ 1013 h 1889"/>
                <a:gd name="T66" fmla="*/ 1132 w 1386"/>
                <a:gd name="T67" fmla="*/ 935 h 1889"/>
                <a:gd name="T68" fmla="*/ 1120 w 1386"/>
                <a:gd name="T69" fmla="*/ 878 h 1889"/>
                <a:gd name="T70" fmla="*/ 1067 w 1386"/>
                <a:gd name="T71" fmla="*/ 826 h 1889"/>
                <a:gd name="T72" fmla="*/ 867 w 1386"/>
                <a:gd name="T73" fmla="*/ 791 h 1889"/>
                <a:gd name="T74" fmla="*/ 753 w 1386"/>
                <a:gd name="T75" fmla="*/ 701 h 1889"/>
                <a:gd name="T76" fmla="*/ 830 w 1386"/>
                <a:gd name="T77" fmla="*/ 646 h 1889"/>
                <a:gd name="T78" fmla="*/ 851 w 1386"/>
                <a:gd name="T79" fmla="*/ 618 h 1889"/>
                <a:gd name="T80" fmla="*/ 1092 w 1386"/>
                <a:gd name="T81" fmla="*/ 666 h 1889"/>
                <a:gd name="T82" fmla="*/ 1206 w 1386"/>
                <a:gd name="T83" fmla="*/ 691 h 1889"/>
                <a:gd name="T84" fmla="*/ 1246 w 1386"/>
                <a:gd name="T85" fmla="*/ 651 h 1889"/>
                <a:gd name="T86" fmla="*/ 1241 w 1386"/>
                <a:gd name="T87" fmla="*/ 492 h 1889"/>
                <a:gd name="T88" fmla="*/ 1172 w 1386"/>
                <a:gd name="T89" fmla="*/ 391 h 1889"/>
                <a:gd name="T90" fmla="*/ 1211 w 1386"/>
                <a:gd name="T91" fmla="*/ 384 h 1889"/>
                <a:gd name="T92" fmla="*/ 1264 w 1386"/>
                <a:gd name="T93" fmla="*/ 356 h 1889"/>
                <a:gd name="T94" fmla="*/ 1286 w 1386"/>
                <a:gd name="T95" fmla="*/ 306 h 1889"/>
                <a:gd name="T96" fmla="*/ 1281 w 1386"/>
                <a:gd name="T97" fmla="*/ 236 h 1889"/>
                <a:gd name="T98" fmla="*/ 930 w 1386"/>
                <a:gd name="T99" fmla="*/ 1605 h 1889"/>
                <a:gd name="T100" fmla="*/ 1007 w 1386"/>
                <a:gd name="T101" fmla="*/ 1605 h 1889"/>
                <a:gd name="T102" fmla="*/ 982 w 1386"/>
                <a:gd name="T103" fmla="*/ 1655 h 1889"/>
                <a:gd name="T104" fmla="*/ 897 w 1386"/>
                <a:gd name="T105" fmla="*/ 1290 h 1889"/>
                <a:gd name="T106" fmla="*/ 927 w 1386"/>
                <a:gd name="T107" fmla="*/ 1440 h 1889"/>
                <a:gd name="T108" fmla="*/ 919 w 1386"/>
                <a:gd name="T109" fmla="*/ 1495 h 1889"/>
                <a:gd name="T110" fmla="*/ 902 w 1386"/>
                <a:gd name="T111" fmla="*/ 1546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86" h="1889">
                  <a:moveTo>
                    <a:pt x="1281" y="236"/>
                  </a:moveTo>
                  <a:lnTo>
                    <a:pt x="1281" y="236"/>
                  </a:lnTo>
                  <a:lnTo>
                    <a:pt x="1286" y="229"/>
                  </a:lnTo>
                  <a:lnTo>
                    <a:pt x="1296" y="208"/>
                  </a:lnTo>
                  <a:lnTo>
                    <a:pt x="1301" y="195"/>
                  </a:lnTo>
                  <a:lnTo>
                    <a:pt x="1306" y="180"/>
                  </a:lnTo>
                  <a:lnTo>
                    <a:pt x="1310" y="166"/>
                  </a:lnTo>
                  <a:lnTo>
                    <a:pt x="1311" y="151"/>
                  </a:lnTo>
                  <a:lnTo>
                    <a:pt x="1311" y="151"/>
                  </a:lnTo>
                  <a:lnTo>
                    <a:pt x="1310" y="139"/>
                  </a:lnTo>
                  <a:lnTo>
                    <a:pt x="1307" y="129"/>
                  </a:lnTo>
                  <a:lnTo>
                    <a:pt x="1304" y="123"/>
                  </a:lnTo>
                  <a:lnTo>
                    <a:pt x="1299" y="118"/>
                  </a:lnTo>
                  <a:lnTo>
                    <a:pt x="1294" y="114"/>
                  </a:lnTo>
                  <a:lnTo>
                    <a:pt x="1290" y="113"/>
                  </a:lnTo>
                  <a:lnTo>
                    <a:pt x="1286" y="111"/>
                  </a:lnTo>
                  <a:lnTo>
                    <a:pt x="1286" y="111"/>
                  </a:lnTo>
                  <a:lnTo>
                    <a:pt x="1284" y="91"/>
                  </a:lnTo>
                  <a:lnTo>
                    <a:pt x="1281" y="74"/>
                  </a:lnTo>
                  <a:lnTo>
                    <a:pt x="1276" y="56"/>
                  </a:lnTo>
                  <a:lnTo>
                    <a:pt x="1276" y="56"/>
                  </a:lnTo>
                  <a:lnTo>
                    <a:pt x="1272" y="50"/>
                  </a:lnTo>
                  <a:lnTo>
                    <a:pt x="1269" y="45"/>
                  </a:lnTo>
                  <a:lnTo>
                    <a:pt x="1265" y="41"/>
                  </a:lnTo>
                  <a:lnTo>
                    <a:pt x="1259" y="39"/>
                  </a:lnTo>
                  <a:lnTo>
                    <a:pt x="1245" y="33"/>
                  </a:lnTo>
                  <a:lnTo>
                    <a:pt x="1236" y="28"/>
                  </a:lnTo>
                  <a:lnTo>
                    <a:pt x="1226" y="21"/>
                  </a:lnTo>
                  <a:lnTo>
                    <a:pt x="1226" y="21"/>
                  </a:lnTo>
                  <a:lnTo>
                    <a:pt x="1216" y="15"/>
                  </a:lnTo>
                  <a:lnTo>
                    <a:pt x="1206" y="9"/>
                  </a:lnTo>
                  <a:lnTo>
                    <a:pt x="1196" y="5"/>
                  </a:lnTo>
                  <a:lnTo>
                    <a:pt x="1186" y="2"/>
                  </a:lnTo>
                  <a:lnTo>
                    <a:pt x="1177" y="0"/>
                  </a:lnTo>
                  <a:lnTo>
                    <a:pt x="1165" y="0"/>
                  </a:lnTo>
                  <a:lnTo>
                    <a:pt x="1154" y="0"/>
                  </a:lnTo>
                  <a:lnTo>
                    <a:pt x="1142" y="2"/>
                  </a:lnTo>
                  <a:lnTo>
                    <a:pt x="1142" y="2"/>
                  </a:lnTo>
                  <a:lnTo>
                    <a:pt x="1082" y="12"/>
                  </a:lnTo>
                  <a:lnTo>
                    <a:pt x="1017" y="24"/>
                  </a:lnTo>
                  <a:lnTo>
                    <a:pt x="1017" y="24"/>
                  </a:lnTo>
                  <a:lnTo>
                    <a:pt x="1010" y="20"/>
                  </a:lnTo>
                  <a:lnTo>
                    <a:pt x="998" y="16"/>
                  </a:lnTo>
                  <a:lnTo>
                    <a:pt x="985" y="14"/>
                  </a:lnTo>
                  <a:lnTo>
                    <a:pt x="967" y="12"/>
                  </a:lnTo>
                  <a:lnTo>
                    <a:pt x="967" y="12"/>
                  </a:lnTo>
                  <a:lnTo>
                    <a:pt x="944" y="10"/>
                  </a:lnTo>
                  <a:lnTo>
                    <a:pt x="921" y="12"/>
                  </a:lnTo>
                  <a:lnTo>
                    <a:pt x="901" y="14"/>
                  </a:lnTo>
                  <a:lnTo>
                    <a:pt x="882" y="18"/>
                  </a:lnTo>
                  <a:lnTo>
                    <a:pt x="865" y="23"/>
                  </a:lnTo>
                  <a:lnTo>
                    <a:pt x="849" y="29"/>
                  </a:lnTo>
                  <a:lnTo>
                    <a:pt x="835" y="35"/>
                  </a:lnTo>
                  <a:lnTo>
                    <a:pt x="823" y="41"/>
                  </a:lnTo>
                  <a:lnTo>
                    <a:pt x="823" y="41"/>
                  </a:lnTo>
                  <a:lnTo>
                    <a:pt x="800" y="54"/>
                  </a:lnTo>
                  <a:lnTo>
                    <a:pt x="784" y="64"/>
                  </a:lnTo>
                  <a:lnTo>
                    <a:pt x="783" y="61"/>
                  </a:lnTo>
                  <a:lnTo>
                    <a:pt x="718" y="86"/>
                  </a:lnTo>
                  <a:lnTo>
                    <a:pt x="718" y="86"/>
                  </a:lnTo>
                  <a:lnTo>
                    <a:pt x="697" y="83"/>
                  </a:lnTo>
                  <a:lnTo>
                    <a:pt x="681" y="81"/>
                  </a:lnTo>
                  <a:lnTo>
                    <a:pt x="673" y="81"/>
                  </a:lnTo>
                  <a:lnTo>
                    <a:pt x="668" y="81"/>
                  </a:lnTo>
                  <a:lnTo>
                    <a:pt x="668" y="81"/>
                  </a:lnTo>
                  <a:lnTo>
                    <a:pt x="653" y="85"/>
                  </a:lnTo>
                  <a:lnTo>
                    <a:pt x="641" y="89"/>
                  </a:lnTo>
                  <a:lnTo>
                    <a:pt x="627" y="95"/>
                  </a:lnTo>
                  <a:lnTo>
                    <a:pt x="611" y="104"/>
                  </a:lnTo>
                  <a:lnTo>
                    <a:pt x="593" y="115"/>
                  </a:lnTo>
                  <a:lnTo>
                    <a:pt x="585" y="123"/>
                  </a:lnTo>
                  <a:lnTo>
                    <a:pt x="576" y="131"/>
                  </a:lnTo>
                  <a:lnTo>
                    <a:pt x="567" y="140"/>
                  </a:lnTo>
                  <a:lnTo>
                    <a:pt x="558" y="151"/>
                  </a:lnTo>
                  <a:lnTo>
                    <a:pt x="558" y="151"/>
                  </a:lnTo>
                  <a:lnTo>
                    <a:pt x="537" y="183"/>
                  </a:lnTo>
                  <a:lnTo>
                    <a:pt x="510" y="229"/>
                  </a:lnTo>
                  <a:lnTo>
                    <a:pt x="477" y="286"/>
                  </a:lnTo>
                  <a:lnTo>
                    <a:pt x="444" y="349"/>
                  </a:lnTo>
                  <a:lnTo>
                    <a:pt x="410" y="414"/>
                  </a:lnTo>
                  <a:lnTo>
                    <a:pt x="380" y="475"/>
                  </a:lnTo>
                  <a:lnTo>
                    <a:pt x="355" y="528"/>
                  </a:lnTo>
                  <a:lnTo>
                    <a:pt x="347" y="552"/>
                  </a:lnTo>
                  <a:lnTo>
                    <a:pt x="339" y="571"/>
                  </a:lnTo>
                  <a:lnTo>
                    <a:pt x="339" y="571"/>
                  </a:lnTo>
                  <a:lnTo>
                    <a:pt x="312" y="652"/>
                  </a:lnTo>
                  <a:lnTo>
                    <a:pt x="281" y="741"/>
                  </a:lnTo>
                  <a:lnTo>
                    <a:pt x="244" y="841"/>
                  </a:lnTo>
                  <a:lnTo>
                    <a:pt x="244" y="841"/>
                  </a:lnTo>
                  <a:lnTo>
                    <a:pt x="206" y="667"/>
                  </a:lnTo>
                  <a:lnTo>
                    <a:pt x="181" y="547"/>
                  </a:lnTo>
                  <a:lnTo>
                    <a:pt x="172" y="507"/>
                  </a:lnTo>
                  <a:lnTo>
                    <a:pt x="170" y="491"/>
                  </a:lnTo>
                  <a:lnTo>
                    <a:pt x="170" y="491"/>
                  </a:lnTo>
                  <a:lnTo>
                    <a:pt x="170" y="488"/>
                  </a:lnTo>
                  <a:lnTo>
                    <a:pt x="170" y="486"/>
                  </a:lnTo>
                  <a:lnTo>
                    <a:pt x="166" y="481"/>
                  </a:lnTo>
                  <a:lnTo>
                    <a:pt x="160" y="476"/>
                  </a:lnTo>
                  <a:lnTo>
                    <a:pt x="130" y="476"/>
                  </a:lnTo>
                  <a:lnTo>
                    <a:pt x="75" y="446"/>
                  </a:lnTo>
                  <a:lnTo>
                    <a:pt x="75" y="446"/>
                  </a:lnTo>
                  <a:lnTo>
                    <a:pt x="74" y="435"/>
                  </a:lnTo>
                  <a:lnTo>
                    <a:pt x="74" y="425"/>
                  </a:lnTo>
                  <a:lnTo>
                    <a:pt x="75" y="416"/>
                  </a:lnTo>
                  <a:lnTo>
                    <a:pt x="75" y="416"/>
                  </a:lnTo>
                  <a:lnTo>
                    <a:pt x="75" y="412"/>
                  </a:lnTo>
                  <a:lnTo>
                    <a:pt x="74" y="407"/>
                  </a:lnTo>
                  <a:lnTo>
                    <a:pt x="69" y="400"/>
                  </a:lnTo>
                  <a:lnTo>
                    <a:pt x="63" y="394"/>
                  </a:lnTo>
                  <a:lnTo>
                    <a:pt x="60" y="391"/>
                  </a:lnTo>
                  <a:lnTo>
                    <a:pt x="40" y="386"/>
                  </a:lnTo>
                  <a:lnTo>
                    <a:pt x="0" y="406"/>
                  </a:lnTo>
                  <a:lnTo>
                    <a:pt x="90" y="1040"/>
                  </a:lnTo>
                  <a:lnTo>
                    <a:pt x="80" y="1055"/>
                  </a:lnTo>
                  <a:lnTo>
                    <a:pt x="80" y="1055"/>
                  </a:lnTo>
                  <a:lnTo>
                    <a:pt x="69" y="1072"/>
                  </a:lnTo>
                  <a:lnTo>
                    <a:pt x="63" y="1085"/>
                  </a:lnTo>
                  <a:lnTo>
                    <a:pt x="60" y="1090"/>
                  </a:lnTo>
                  <a:lnTo>
                    <a:pt x="60" y="1095"/>
                  </a:lnTo>
                  <a:lnTo>
                    <a:pt x="60" y="1095"/>
                  </a:lnTo>
                  <a:lnTo>
                    <a:pt x="66" y="1133"/>
                  </a:lnTo>
                  <a:lnTo>
                    <a:pt x="70" y="1155"/>
                  </a:lnTo>
                  <a:lnTo>
                    <a:pt x="73" y="1164"/>
                  </a:lnTo>
                  <a:lnTo>
                    <a:pt x="75" y="1170"/>
                  </a:lnTo>
                  <a:lnTo>
                    <a:pt x="75" y="1170"/>
                  </a:lnTo>
                  <a:lnTo>
                    <a:pt x="105" y="1216"/>
                  </a:lnTo>
                  <a:lnTo>
                    <a:pt x="130" y="1255"/>
                  </a:lnTo>
                  <a:lnTo>
                    <a:pt x="130" y="1255"/>
                  </a:lnTo>
                  <a:lnTo>
                    <a:pt x="106" y="1430"/>
                  </a:lnTo>
                  <a:lnTo>
                    <a:pt x="90" y="1550"/>
                  </a:lnTo>
                  <a:lnTo>
                    <a:pt x="85" y="1590"/>
                  </a:lnTo>
                  <a:lnTo>
                    <a:pt x="85" y="1601"/>
                  </a:lnTo>
                  <a:lnTo>
                    <a:pt x="85" y="1605"/>
                  </a:lnTo>
                  <a:lnTo>
                    <a:pt x="85" y="1605"/>
                  </a:lnTo>
                  <a:lnTo>
                    <a:pt x="87" y="1606"/>
                  </a:lnTo>
                  <a:lnTo>
                    <a:pt x="91" y="1607"/>
                  </a:lnTo>
                  <a:lnTo>
                    <a:pt x="102" y="1615"/>
                  </a:lnTo>
                  <a:lnTo>
                    <a:pt x="115" y="1625"/>
                  </a:lnTo>
                  <a:lnTo>
                    <a:pt x="140" y="1625"/>
                  </a:lnTo>
                  <a:lnTo>
                    <a:pt x="215" y="1325"/>
                  </a:lnTo>
                  <a:lnTo>
                    <a:pt x="274" y="1360"/>
                  </a:lnTo>
                  <a:lnTo>
                    <a:pt x="274" y="1360"/>
                  </a:lnTo>
                  <a:lnTo>
                    <a:pt x="267" y="1439"/>
                  </a:lnTo>
                  <a:lnTo>
                    <a:pt x="249" y="1612"/>
                  </a:lnTo>
                  <a:lnTo>
                    <a:pt x="233" y="1787"/>
                  </a:lnTo>
                  <a:lnTo>
                    <a:pt x="230" y="1846"/>
                  </a:lnTo>
                  <a:lnTo>
                    <a:pt x="228" y="1862"/>
                  </a:lnTo>
                  <a:lnTo>
                    <a:pt x="230" y="1869"/>
                  </a:lnTo>
                  <a:lnTo>
                    <a:pt x="230" y="1869"/>
                  </a:lnTo>
                  <a:lnTo>
                    <a:pt x="232" y="1872"/>
                  </a:lnTo>
                  <a:lnTo>
                    <a:pt x="233" y="1874"/>
                  </a:lnTo>
                  <a:lnTo>
                    <a:pt x="232" y="1879"/>
                  </a:lnTo>
                  <a:lnTo>
                    <a:pt x="231" y="1883"/>
                  </a:lnTo>
                  <a:lnTo>
                    <a:pt x="230" y="1884"/>
                  </a:lnTo>
                  <a:lnTo>
                    <a:pt x="294" y="1889"/>
                  </a:lnTo>
                  <a:lnTo>
                    <a:pt x="344" y="1400"/>
                  </a:lnTo>
                  <a:lnTo>
                    <a:pt x="603" y="1350"/>
                  </a:lnTo>
                  <a:lnTo>
                    <a:pt x="643" y="1520"/>
                  </a:lnTo>
                  <a:lnTo>
                    <a:pt x="683" y="1515"/>
                  </a:lnTo>
                  <a:lnTo>
                    <a:pt x="658" y="1355"/>
                  </a:lnTo>
                  <a:lnTo>
                    <a:pt x="658" y="1355"/>
                  </a:lnTo>
                  <a:lnTo>
                    <a:pt x="684" y="1349"/>
                  </a:lnTo>
                  <a:lnTo>
                    <a:pt x="702" y="1345"/>
                  </a:lnTo>
                  <a:lnTo>
                    <a:pt x="709" y="1345"/>
                  </a:lnTo>
                  <a:lnTo>
                    <a:pt x="713" y="1345"/>
                  </a:lnTo>
                  <a:lnTo>
                    <a:pt x="713" y="1345"/>
                  </a:lnTo>
                  <a:lnTo>
                    <a:pt x="720" y="1362"/>
                  </a:lnTo>
                  <a:lnTo>
                    <a:pt x="735" y="1407"/>
                  </a:lnTo>
                  <a:lnTo>
                    <a:pt x="780" y="1543"/>
                  </a:lnTo>
                  <a:lnTo>
                    <a:pt x="843" y="1740"/>
                  </a:lnTo>
                  <a:lnTo>
                    <a:pt x="922" y="1764"/>
                  </a:lnTo>
                  <a:lnTo>
                    <a:pt x="911" y="1725"/>
                  </a:lnTo>
                  <a:lnTo>
                    <a:pt x="911" y="1725"/>
                  </a:lnTo>
                  <a:lnTo>
                    <a:pt x="924" y="1727"/>
                  </a:lnTo>
                  <a:lnTo>
                    <a:pt x="937" y="1730"/>
                  </a:lnTo>
                  <a:lnTo>
                    <a:pt x="937" y="1730"/>
                  </a:lnTo>
                  <a:lnTo>
                    <a:pt x="961" y="1732"/>
                  </a:lnTo>
                  <a:lnTo>
                    <a:pt x="985" y="1732"/>
                  </a:lnTo>
                  <a:lnTo>
                    <a:pt x="1031" y="1733"/>
                  </a:lnTo>
                  <a:lnTo>
                    <a:pt x="1072" y="1732"/>
                  </a:lnTo>
                  <a:lnTo>
                    <a:pt x="1102" y="1730"/>
                  </a:lnTo>
                  <a:lnTo>
                    <a:pt x="1102" y="1730"/>
                  </a:lnTo>
                  <a:lnTo>
                    <a:pt x="1122" y="1730"/>
                  </a:lnTo>
                  <a:lnTo>
                    <a:pt x="1155" y="1732"/>
                  </a:lnTo>
                  <a:lnTo>
                    <a:pt x="1243" y="1738"/>
                  </a:lnTo>
                  <a:lnTo>
                    <a:pt x="1286" y="1741"/>
                  </a:lnTo>
                  <a:lnTo>
                    <a:pt x="1326" y="1741"/>
                  </a:lnTo>
                  <a:lnTo>
                    <a:pt x="1342" y="1741"/>
                  </a:lnTo>
                  <a:lnTo>
                    <a:pt x="1356" y="1740"/>
                  </a:lnTo>
                  <a:lnTo>
                    <a:pt x="1366" y="1737"/>
                  </a:lnTo>
                  <a:lnTo>
                    <a:pt x="1368" y="1736"/>
                  </a:lnTo>
                  <a:lnTo>
                    <a:pt x="1371" y="1735"/>
                  </a:lnTo>
                  <a:lnTo>
                    <a:pt x="1371" y="1735"/>
                  </a:lnTo>
                  <a:lnTo>
                    <a:pt x="1377" y="1727"/>
                  </a:lnTo>
                  <a:lnTo>
                    <a:pt x="1381" y="1718"/>
                  </a:lnTo>
                  <a:lnTo>
                    <a:pt x="1385" y="1711"/>
                  </a:lnTo>
                  <a:lnTo>
                    <a:pt x="1386" y="1702"/>
                  </a:lnTo>
                  <a:lnTo>
                    <a:pt x="1386" y="1693"/>
                  </a:lnTo>
                  <a:lnTo>
                    <a:pt x="1385" y="1686"/>
                  </a:lnTo>
                  <a:lnTo>
                    <a:pt x="1381" y="1680"/>
                  </a:lnTo>
                  <a:lnTo>
                    <a:pt x="1376" y="1675"/>
                  </a:lnTo>
                  <a:lnTo>
                    <a:pt x="1376" y="1675"/>
                  </a:lnTo>
                  <a:lnTo>
                    <a:pt x="1366" y="1668"/>
                  </a:lnTo>
                  <a:lnTo>
                    <a:pt x="1348" y="1660"/>
                  </a:lnTo>
                  <a:lnTo>
                    <a:pt x="1302" y="1638"/>
                  </a:lnTo>
                  <a:lnTo>
                    <a:pt x="1241" y="1610"/>
                  </a:lnTo>
                  <a:lnTo>
                    <a:pt x="1221" y="1620"/>
                  </a:lnTo>
                  <a:lnTo>
                    <a:pt x="1221" y="1620"/>
                  </a:lnTo>
                  <a:lnTo>
                    <a:pt x="1196" y="1612"/>
                  </a:lnTo>
                  <a:lnTo>
                    <a:pt x="1178" y="1606"/>
                  </a:lnTo>
                  <a:lnTo>
                    <a:pt x="1172" y="1602"/>
                  </a:lnTo>
                  <a:lnTo>
                    <a:pt x="1167" y="1600"/>
                  </a:lnTo>
                  <a:lnTo>
                    <a:pt x="1167" y="1600"/>
                  </a:lnTo>
                  <a:lnTo>
                    <a:pt x="1163" y="1595"/>
                  </a:lnTo>
                  <a:lnTo>
                    <a:pt x="1157" y="1587"/>
                  </a:lnTo>
                  <a:lnTo>
                    <a:pt x="1144" y="1568"/>
                  </a:lnTo>
                  <a:lnTo>
                    <a:pt x="1144" y="1568"/>
                  </a:lnTo>
                  <a:lnTo>
                    <a:pt x="1162" y="1565"/>
                  </a:lnTo>
                  <a:lnTo>
                    <a:pt x="1162" y="1565"/>
                  </a:lnTo>
                  <a:lnTo>
                    <a:pt x="1180" y="1561"/>
                  </a:lnTo>
                  <a:lnTo>
                    <a:pt x="1188" y="1558"/>
                  </a:lnTo>
                  <a:lnTo>
                    <a:pt x="1195" y="1556"/>
                  </a:lnTo>
                  <a:lnTo>
                    <a:pt x="1200" y="1553"/>
                  </a:lnTo>
                  <a:lnTo>
                    <a:pt x="1205" y="1548"/>
                  </a:lnTo>
                  <a:lnTo>
                    <a:pt x="1209" y="1542"/>
                  </a:lnTo>
                  <a:lnTo>
                    <a:pt x="1211" y="1535"/>
                  </a:lnTo>
                  <a:lnTo>
                    <a:pt x="1211" y="1535"/>
                  </a:lnTo>
                  <a:lnTo>
                    <a:pt x="1213" y="1526"/>
                  </a:lnTo>
                  <a:lnTo>
                    <a:pt x="1211" y="1519"/>
                  </a:lnTo>
                  <a:lnTo>
                    <a:pt x="1210" y="1511"/>
                  </a:lnTo>
                  <a:lnTo>
                    <a:pt x="1208" y="1505"/>
                  </a:lnTo>
                  <a:lnTo>
                    <a:pt x="1204" y="1501"/>
                  </a:lnTo>
                  <a:lnTo>
                    <a:pt x="1201" y="1497"/>
                  </a:lnTo>
                  <a:lnTo>
                    <a:pt x="1199" y="1495"/>
                  </a:lnTo>
                  <a:lnTo>
                    <a:pt x="1196" y="1495"/>
                  </a:lnTo>
                  <a:lnTo>
                    <a:pt x="1196" y="1495"/>
                  </a:lnTo>
                  <a:lnTo>
                    <a:pt x="1186" y="1495"/>
                  </a:lnTo>
                  <a:lnTo>
                    <a:pt x="1168" y="1492"/>
                  </a:lnTo>
                  <a:lnTo>
                    <a:pt x="1142" y="1490"/>
                  </a:lnTo>
                  <a:lnTo>
                    <a:pt x="1199" y="1278"/>
                  </a:lnTo>
                  <a:lnTo>
                    <a:pt x="1199" y="1278"/>
                  </a:lnTo>
                  <a:lnTo>
                    <a:pt x="1240" y="1268"/>
                  </a:lnTo>
                  <a:lnTo>
                    <a:pt x="1254" y="1263"/>
                  </a:lnTo>
                  <a:lnTo>
                    <a:pt x="1261" y="1260"/>
                  </a:lnTo>
                  <a:lnTo>
                    <a:pt x="1261" y="1260"/>
                  </a:lnTo>
                  <a:lnTo>
                    <a:pt x="1262" y="1258"/>
                  </a:lnTo>
                  <a:lnTo>
                    <a:pt x="1265" y="1253"/>
                  </a:lnTo>
                  <a:lnTo>
                    <a:pt x="1267" y="1235"/>
                  </a:lnTo>
                  <a:lnTo>
                    <a:pt x="1270" y="1213"/>
                  </a:lnTo>
                  <a:lnTo>
                    <a:pt x="1271" y="1185"/>
                  </a:lnTo>
                  <a:lnTo>
                    <a:pt x="1272" y="1129"/>
                  </a:lnTo>
                  <a:lnTo>
                    <a:pt x="1271" y="1085"/>
                  </a:lnTo>
                  <a:lnTo>
                    <a:pt x="1271" y="1085"/>
                  </a:lnTo>
                  <a:lnTo>
                    <a:pt x="1270" y="1073"/>
                  </a:lnTo>
                  <a:lnTo>
                    <a:pt x="1269" y="1067"/>
                  </a:lnTo>
                  <a:lnTo>
                    <a:pt x="1266" y="1063"/>
                  </a:lnTo>
                  <a:lnTo>
                    <a:pt x="1264" y="1060"/>
                  </a:lnTo>
                  <a:lnTo>
                    <a:pt x="1260" y="1058"/>
                  </a:lnTo>
                  <a:lnTo>
                    <a:pt x="1255" y="1053"/>
                  </a:lnTo>
                  <a:lnTo>
                    <a:pt x="1249" y="1044"/>
                  </a:lnTo>
                  <a:lnTo>
                    <a:pt x="1241" y="1030"/>
                  </a:lnTo>
                  <a:lnTo>
                    <a:pt x="1241" y="1030"/>
                  </a:lnTo>
                  <a:lnTo>
                    <a:pt x="1236" y="1022"/>
                  </a:lnTo>
                  <a:lnTo>
                    <a:pt x="1230" y="1013"/>
                  </a:lnTo>
                  <a:lnTo>
                    <a:pt x="1223" y="1004"/>
                  </a:lnTo>
                  <a:lnTo>
                    <a:pt x="1215" y="995"/>
                  </a:lnTo>
                  <a:lnTo>
                    <a:pt x="1196" y="979"/>
                  </a:lnTo>
                  <a:lnTo>
                    <a:pt x="1178" y="965"/>
                  </a:lnTo>
                  <a:lnTo>
                    <a:pt x="1160" y="953"/>
                  </a:lnTo>
                  <a:lnTo>
                    <a:pt x="1145" y="944"/>
                  </a:lnTo>
                  <a:lnTo>
                    <a:pt x="1132" y="935"/>
                  </a:lnTo>
                  <a:lnTo>
                    <a:pt x="1132" y="935"/>
                  </a:lnTo>
                  <a:lnTo>
                    <a:pt x="1128" y="920"/>
                  </a:lnTo>
                  <a:lnTo>
                    <a:pt x="1127" y="908"/>
                  </a:lnTo>
                  <a:lnTo>
                    <a:pt x="1127" y="902"/>
                  </a:lnTo>
                  <a:lnTo>
                    <a:pt x="1127" y="895"/>
                  </a:lnTo>
                  <a:lnTo>
                    <a:pt x="1127" y="895"/>
                  </a:lnTo>
                  <a:lnTo>
                    <a:pt x="1127" y="889"/>
                  </a:lnTo>
                  <a:lnTo>
                    <a:pt x="1124" y="883"/>
                  </a:lnTo>
                  <a:lnTo>
                    <a:pt x="1120" y="878"/>
                  </a:lnTo>
                  <a:lnTo>
                    <a:pt x="1117" y="872"/>
                  </a:lnTo>
                  <a:lnTo>
                    <a:pt x="1107" y="862"/>
                  </a:lnTo>
                  <a:lnTo>
                    <a:pt x="1102" y="856"/>
                  </a:lnTo>
                  <a:lnTo>
                    <a:pt x="1102" y="856"/>
                  </a:lnTo>
                  <a:lnTo>
                    <a:pt x="1098" y="851"/>
                  </a:lnTo>
                  <a:lnTo>
                    <a:pt x="1091" y="843"/>
                  </a:lnTo>
                  <a:lnTo>
                    <a:pt x="1067" y="826"/>
                  </a:lnTo>
                  <a:lnTo>
                    <a:pt x="1067" y="826"/>
                  </a:lnTo>
                  <a:lnTo>
                    <a:pt x="1061" y="822"/>
                  </a:lnTo>
                  <a:lnTo>
                    <a:pt x="1056" y="819"/>
                  </a:lnTo>
                  <a:lnTo>
                    <a:pt x="1046" y="816"/>
                  </a:lnTo>
                  <a:lnTo>
                    <a:pt x="1036" y="816"/>
                  </a:lnTo>
                  <a:lnTo>
                    <a:pt x="1027" y="816"/>
                  </a:lnTo>
                  <a:lnTo>
                    <a:pt x="1027" y="816"/>
                  </a:lnTo>
                  <a:lnTo>
                    <a:pt x="973" y="808"/>
                  </a:lnTo>
                  <a:lnTo>
                    <a:pt x="867" y="791"/>
                  </a:lnTo>
                  <a:lnTo>
                    <a:pt x="718" y="766"/>
                  </a:lnTo>
                  <a:lnTo>
                    <a:pt x="718" y="766"/>
                  </a:lnTo>
                  <a:lnTo>
                    <a:pt x="719" y="759"/>
                  </a:lnTo>
                  <a:lnTo>
                    <a:pt x="722" y="752"/>
                  </a:lnTo>
                  <a:lnTo>
                    <a:pt x="728" y="741"/>
                  </a:lnTo>
                  <a:lnTo>
                    <a:pt x="728" y="741"/>
                  </a:lnTo>
                  <a:lnTo>
                    <a:pt x="744" y="713"/>
                  </a:lnTo>
                  <a:lnTo>
                    <a:pt x="753" y="701"/>
                  </a:lnTo>
                  <a:lnTo>
                    <a:pt x="763" y="691"/>
                  </a:lnTo>
                  <a:lnTo>
                    <a:pt x="763" y="691"/>
                  </a:lnTo>
                  <a:lnTo>
                    <a:pt x="775" y="681"/>
                  </a:lnTo>
                  <a:lnTo>
                    <a:pt x="790" y="671"/>
                  </a:lnTo>
                  <a:lnTo>
                    <a:pt x="806" y="661"/>
                  </a:lnTo>
                  <a:lnTo>
                    <a:pt x="823" y="651"/>
                  </a:lnTo>
                  <a:lnTo>
                    <a:pt x="823" y="651"/>
                  </a:lnTo>
                  <a:lnTo>
                    <a:pt x="830" y="646"/>
                  </a:lnTo>
                  <a:lnTo>
                    <a:pt x="835" y="641"/>
                  </a:lnTo>
                  <a:lnTo>
                    <a:pt x="839" y="636"/>
                  </a:lnTo>
                  <a:lnTo>
                    <a:pt x="841" y="631"/>
                  </a:lnTo>
                  <a:lnTo>
                    <a:pt x="844" y="623"/>
                  </a:lnTo>
                  <a:lnTo>
                    <a:pt x="845" y="622"/>
                  </a:lnTo>
                  <a:lnTo>
                    <a:pt x="848" y="621"/>
                  </a:lnTo>
                  <a:lnTo>
                    <a:pt x="848" y="621"/>
                  </a:lnTo>
                  <a:lnTo>
                    <a:pt x="851" y="618"/>
                  </a:lnTo>
                  <a:lnTo>
                    <a:pt x="858" y="613"/>
                  </a:lnTo>
                  <a:lnTo>
                    <a:pt x="870" y="598"/>
                  </a:lnTo>
                  <a:lnTo>
                    <a:pt x="887" y="576"/>
                  </a:lnTo>
                  <a:lnTo>
                    <a:pt x="887" y="576"/>
                  </a:lnTo>
                  <a:lnTo>
                    <a:pt x="985" y="616"/>
                  </a:lnTo>
                  <a:lnTo>
                    <a:pt x="1053" y="647"/>
                  </a:lnTo>
                  <a:lnTo>
                    <a:pt x="1079" y="658"/>
                  </a:lnTo>
                  <a:lnTo>
                    <a:pt x="1092" y="666"/>
                  </a:lnTo>
                  <a:lnTo>
                    <a:pt x="1092" y="666"/>
                  </a:lnTo>
                  <a:lnTo>
                    <a:pt x="1101" y="671"/>
                  </a:lnTo>
                  <a:lnTo>
                    <a:pt x="1114" y="676"/>
                  </a:lnTo>
                  <a:lnTo>
                    <a:pt x="1130" y="679"/>
                  </a:lnTo>
                  <a:lnTo>
                    <a:pt x="1149" y="683"/>
                  </a:lnTo>
                  <a:lnTo>
                    <a:pt x="1184" y="689"/>
                  </a:lnTo>
                  <a:lnTo>
                    <a:pt x="1198" y="691"/>
                  </a:lnTo>
                  <a:lnTo>
                    <a:pt x="1206" y="691"/>
                  </a:lnTo>
                  <a:lnTo>
                    <a:pt x="1206" y="691"/>
                  </a:lnTo>
                  <a:lnTo>
                    <a:pt x="1211" y="689"/>
                  </a:lnTo>
                  <a:lnTo>
                    <a:pt x="1218" y="686"/>
                  </a:lnTo>
                  <a:lnTo>
                    <a:pt x="1223" y="682"/>
                  </a:lnTo>
                  <a:lnTo>
                    <a:pt x="1229" y="677"/>
                  </a:lnTo>
                  <a:lnTo>
                    <a:pt x="1238" y="664"/>
                  </a:lnTo>
                  <a:lnTo>
                    <a:pt x="1246" y="651"/>
                  </a:lnTo>
                  <a:lnTo>
                    <a:pt x="1246" y="651"/>
                  </a:lnTo>
                  <a:lnTo>
                    <a:pt x="1248" y="646"/>
                  </a:lnTo>
                  <a:lnTo>
                    <a:pt x="1249" y="641"/>
                  </a:lnTo>
                  <a:lnTo>
                    <a:pt x="1250" y="625"/>
                  </a:lnTo>
                  <a:lnTo>
                    <a:pt x="1250" y="606"/>
                  </a:lnTo>
                  <a:lnTo>
                    <a:pt x="1249" y="585"/>
                  </a:lnTo>
                  <a:lnTo>
                    <a:pt x="1241" y="506"/>
                  </a:lnTo>
                  <a:lnTo>
                    <a:pt x="1241" y="506"/>
                  </a:lnTo>
                  <a:lnTo>
                    <a:pt x="1241" y="492"/>
                  </a:lnTo>
                  <a:lnTo>
                    <a:pt x="1241" y="481"/>
                  </a:lnTo>
                  <a:lnTo>
                    <a:pt x="1243" y="465"/>
                  </a:lnTo>
                  <a:lnTo>
                    <a:pt x="1245" y="455"/>
                  </a:lnTo>
                  <a:lnTo>
                    <a:pt x="1246" y="451"/>
                  </a:lnTo>
                  <a:lnTo>
                    <a:pt x="1216" y="426"/>
                  </a:lnTo>
                  <a:lnTo>
                    <a:pt x="1206" y="406"/>
                  </a:lnTo>
                  <a:lnTo>
                    <a:pt x="1172" y="391"/>
                  </a:lnTo>
                  <a:lnTo>
                    <a:pt x="1172" y="391"/>
                  </a:lnTo>
                  <a:lnTo>
                    <a:pt x="1183" y="387"/>
                  </a:lnTo>
                  <a:lnTo>
                    <a:pt x="1193" y="386"/>
                  </a:lnTo>
                  <a:lnTo>
                    <a:pt x="1198" y="386"/>
                  </a:lnTo>
                  <a:lnTo>
                    <a:pt x="1201" y="386"/>
                  </a:lnTo>
                  <a:lnTo>
                    <a:pt x="1201" y="386"/>
                  </a:lnTo>
                  <a:lnTo>
                    <a:pt x="1205" y="386"/>
                  </a:lnTo>
                  <a:lnTo>
                    <a:pt x="1206" y="386"/>
                  </a:lnTo>
                  <a:lnTo>
                    <a:pt x="1211" y="384"/>
                  </a:lnTo>
                  <a:lnTo>
                    <a:pt x="1220" y="379"/>
                  </a:lnTo>
                  <a:lnTo>
                    <a:pt x="1226" y="375"/>
                  </a:lnTo>
                  <a:lnTo>
                    <a:pt x="1236" y="371"/>
                  </a:lnTo>
                  <a:lnTo>
                    <a:pt x="1236" y="371"/>
                  </a:lnTo>
                  <a:lnTo>
                    <a:pt x="1246" y="367"/>
                  </a:lnTo>
                  <a:lnTo>
                    <a:pt x="1254" y="364"/>
                  </a:lnTo>
                  <a:lnTo>
                    <a:pt x="1260" y="360"/>
                  </a:lnTo>
                  <a:lnTo>
                    <a:pt x="1264" y="356"/>
                  </a:lnTo>
                  <a:lnTo>
                    <a:pt x="1270" y="349"/>
                  </a:lnTo>
                  <a:lnTo>
                    <a:pt x="1276" y="341"/>
                  </a:lnTo>
                  <a:lnTo>
                    <a:pt x="1276" y="341"/>
                  </a:lnTo>
                  <a:lnTo>
                    <a:pt x="1281" y="335"/>
                  </a:lnTo>
                  <a:lnTo>
                    <a:pt x="1284" y="329"/>
                  </a:lnTo>
                  <a:lnTo>
                    <a:pt x="1285" y="321"/>
                  </a:lnTo>
                  <a:lnTo>
                    <a:pt x="1286" y="306"/>
                  </a:lnTo>
                  <a:lnTo>
                    <a:pt x="1286" y="306"/>
                  </a:lnTo>
                  <a:lnTo>
                    <a:pt x="1287" y="292"/>
                  </a:lnTo>
                  <a:lnTo>
                    <a:pt x="1287" y="284"/>
                  </a:lnTo>
                  <a:lnTo>
                    <a:pt x="1286" y="271"/>
                  </a:lnTo>
                  <a:lnTo>
                    <a:pt x="1286" y="271"/>
                  </a:lnTo>
                  <a:lnTo>
                    <a:pt x="1285" y="260"/>
                  </a:lnTo>
                  <a:lnTo>
                    <a:pt x="1284" y="249"/>
                  </a:lnTo>
                  <a:lnTo>
                    <a:pt x="1281" y="236"/>
                  </a:lnTo>
                  <a:lnTo>
                    <a:pt x="1281" y="236"/>
                  </a:lnTo>
                  <a:close/>
                  <a:moveTo>
                    <a:pt x="891" y="1652"/>
                  </a:moveTo>
                  <a:lnTo>
                    <a:pt x="876" y="1600"/>
                  </a:lnTo>
                  <a:lnTo>
                    <a:pt x="882" y="1600"/>
                  </a:lnTo>
                  <a:lnTo>
                    <a:pt x="882" y="1600"/>
                  </a:lnTo>
                  <a:lnTo>
                    <a:pt x="897" y="1602"/>
                  </a:lnTo>
                  <a:lnTo>
                    <a:pt x="911" y="1605"/>
                  </a:lnTo>
                  <a:lnTo>
                    <a:pt x="920" y="1605"/>
                  </a:lnTo>
                  <a:lnTo>
                    <a:pt x="930" y="1605"/>
                  </a:lnTo>
                  <a:lnTo>
                    <a:pt x="942" y="1603"/>
                  </a:lnTo>
                  <a:lnTo>
                    <a:pt x="957" y="1600"/>
                  </a:lnTo>
                  <a:lnTo>
                    <a:pt x="957" y="1600"/>
                  </a:lnTo>
                  <a:lnTo>
                    <a:pt x="981" y="1595"/>
                  </a:lnTo>
                  <a:lnTo>
                    <a:pt x="1012" y="1590"/>
                  </a:lnTo>
                  <a:lnTo>
                    <a:pt x="1012" y="1590"/>
                  </a:lnTo>
                  <a:lnTo>
                    <a:pt x="1007" y="1605"/>
                  </a:lnTo>
                  <a:lnTo>
                    <a:pt x="1007" y="1605"/>
                  </a:lnTo>
                  <a:lnTo>
                    <a:pt x="1006" y="1611"/>
                  </a:lnTo>
                  <a:lnTo>
                    <a:pt x="1003" y="1616"/>
                  </a:lnTo>
                  <a:lnTo>
                    <a:pt x="997" y="1625"/>
                  </a:lnTo>
                  <a:lnTo>
                    <a:pt x="997" y="1625"/>
                  </a:lnTo>
                  <a:lnTo>
                    <a:pt x="992" y="1632"/>
                  </a:lnTo>
                  <a:lnTo>
                    <a:pt x="988" y="1642"/>
                  </a:lnTo>
                  <a:lnTo>
                    <a:pt x="982" y="1655"/>
                  </a:lnTo>
                  <a:lnTo>
                    <a:pt x="982" y="1655"/>
                  </a:lnTo>
                  <a:lnTo>
                    <a:pt x="951" y="1652"/>
                  </a:lnTo>
                  <a:lnTo>
                    <a:pt x="921" y="1652"/>
                  </a:lnTo>
                  <a:lnTo>
                    <a:pt x="891" y="1652"/>
                  </a:lnTo>
                  <a:lnTo>
                    <a:pt x="891" y="1652"/>
                  </a:lnTo>
                  <a:close/>
                  <a:moveTo>
                    <a:pt x="866" y="1562"/>
                  </a:moveTo>
                  <a:lnTo>
                    <a:pt x="788" y="1280"/>
                  </a:lnTo>
                  <a:lnTo>
                    <a:pt x="912" y="1245"/>
                  </a:lnTo>
                  <a:lnTo>
                    <a:pt x="897" y="1290"/>
                  </a:lnTo>
                  <a:lnTo>
                    <a:pt x="897" y="1290"/>
                  </a:lnTo>
                  <a:lnTo>
                    <a:pt x="914" y="1294"/>
                  </a:lnTo>
                  <a:lnTo>
                    <a:pt x="932" y="1300"/>
                  </a:lnTo>
                  <a:lnTo>
                    <a:pt x="932" y="1300"/>
                  </a:lnTo>
                  <a:lnTo>
                    <a:pt x="942" y="1300"/>
                  </a:lnTo>
                  <a:lnTo>
                    <a:pt x="942" y="1435"/>
                  </a:lnTo>
                  <a:lnTo>
                    <a:pt x="927" y="1440"/>
                  </a:lnTo>
                  <a:lnTo>
                    <a:pt x="927" y="1440"/>
                  </a:lnTo>
                  <a:lnTo>
                    <a:pt x="926" y="1441"/>
                  </a:lnTo>
                  <a:lnTo>
                    <a:pt x="924" y="1444"/>
                  </a:lnTo>
                  <a:lnTo>
                    <a:pt x="920" y="1450"/>
                  </a:lnTo>
                  <a:lnTo>
                    <a:pt x="917" y="1460"/>
                  </a:lnTo>
                  <a:lnTo>
                    <a:pt x="917" y="1460"/>
                  </a:lnTo>
                  <a:lnTo>
                    <a:pt x="916" y="1472"/>
                  </a:lnTo>
                  <a:lnTo>
                    <a:pt x="917" y="1485"/>
                  </a:lnTo>
                  <a:lnTo>
                    <a:pt x="919" y="1495"/>
                  </a:lnTo>
                  <a:lnTo>
                    <a:pt x="917" y="1497"/>
                  </a:lnTo>
                  <a:lnTo>
                    <a:pt x="917" y="1500"/>
                  </a:lnTo>
                  <a:lnTo>
                    <a:pt x="917" y="1500"/>
                  </a:lnTo>
                  <a:lnTo>
                    <a:pt x="910" y="1515"/>
                  </a:lnTo>
                  <a:lnTo>
                    <a:pt x="905" y="1525"/>
                  </a:lnTo>
                  <a:lnTo>
                    <a:pt x="902" y="1535"/>
                  </a:lnTo>
                  <a:lnTo>
                    <a:pt x="902" y="1535"/>
                  </a:lnTo>
                  <a:lnTo>
                    <a:pt x="902" y="1546"/>
                  </a:lnTo>
                  <a:lnTo>
                    <a:pt x="902" y="1550"/>
                  </a:lnTo>
                  <a:lnTo>
                    <a:pt x="902" y="1550"/>
                  </a:lnTo>
                  <a:lnTo>
                    <a:pt x="890" y="1553"/>
                  </a:lnTo>
                  <a:lnTo>
                    <a:pt x="879" y="1557"/>
                  </a:lnTo>
                  <a:lnTo>
                    <a:pt x="866" y="1562"/>
                  </a:lnTo>
                  <a:lnTo>
                    <a:pt x="866" y="15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C0420AB-2832-4F36-9EF0-972841DF2207}"/>
              </a:ext>
            </a:extLst>
          </p:cNvPr>
          <p:cNvGrpSpPr/>
          <p:nvPr/>
        </p:nvGrpSpPr>
        <p:grpSpPr>
          <a:xfrm>
            <a:off x="1268647" y="3984518"/>
            <a:ext cx="1789467" cy="2268414"/>
            <a:chOff x="1629700" y="3251363"/>
            <a:chExt cx="1789467" cy="2268414"/>
          </a:xfrm>
        </p:grpSpPr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3DCC1146-2EEB-4E7D-BA60-4AE8B6570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3380" y="3611362"/>
              <a:ext cx="855787" cy="542104"/>
            </a:xfrm>
            <a:custGeom>
              <a:avLst/>
              <a:gdLst>
                <a:gd name="T0" fmla="*/ 374 w 813"/>
                <a:gd name="T1" fmla="*/ 365 h 515"/>
                <a:gd name="T2" fmla="*/ 374 w 813"/>
                <a:gd name="T3" fmla="*/ 365 h 515"/>
                <a:gd name="T4" fmla="*/ 185 w 813"/>
                <a:gd name="T5" fmla="*/ 382 h 515"/>
                <a:gd name="T6" fmla="*/ 0 w 813"/>
                <a:gd name="T7" fmla="*/ 400 h 515"/>
                <a:gd name="T8" fmla="*/ 0 w 813"/>
                <a:gd name="T9" fmla="*/ 410 h 515"/>
                <a:gd name="T10" fmla="*/ 0 w 813"/>
                <a:gd name="T11" fmla="*/ 410 h 515"/>
                <a:gd name="T12" fmla="*/ 10 w 813"/>
                <a:gd name="T13" fmla="*/ 413 h 515"/>
                <a:gd name="T14" fmla="*/ 35 w 813"/>
                <a:gd name="T15" fmla="*/ 425 h 515"/>
                <a:gd name="T16" fmla="*/ 110 w 813"/>
                <a:gd name="T17" fmla="*/ 461 h 515"/>
                <a:gd name="T18" fmla="*/ 220 w 813"/>
                <a:gd name="T19" fmla="*/ 515 h 515"/>
                <a:gd name="T20" fmla="*/ 633 w 813"/>
                <a:gd name="T21" fmla="*/ 500 h 515"/>
                <a:gd name="T22" fmla="*/ 638 w 813"/>
                <a:gd name="T23" fmla="*/ 485 h 515"/>
                <a:gd name="T24" fmla="*/ 638 w 813"/>
                <a:gd name="T25" fmla="*/ 485 h 515"/>
                <a:gd name="T26" fmla="*/ 646 w 813"/>
                <a:gd name="T27" fmla="*/ 486 h 515"/>
                <a:gd name="T28" fmla="*/ 652 w 813"/>
                <a:gd name="T29" fmla="*/ 486 h 515"/>
                <a:gd name="T30" fmla="*/ 658 w 813"/>
                <a:gd name="T31" fmla="*/ 485 h 515"/>
                <a:gd name="T32" fmla="*/ 658 w 813"/>
                <a:gd name="T33" fmla="*/ 485 h 515"/>
                <a:gd name="T34" fmla="*/ 663 w 813"/>
                <a:gd name="T35" fmla="*/ 481 h 515"/>
                <a:gd name="T36" fmla="*/ 668 w 813"/>
                <a:gd name="T37" fmla="*/ 476 h 515"/>
                <a:gd name="T38" fmla="*/ 673 w 813"/>
                <a:gd name="T39" fmla="*/ 470 h 515"/>
                <a:gd name="T40" fmla="*/ 678 w 813"/>
                <a:gd name="T41" fmla="*/ 450 h 515"/>
                <a:gd name="T42" fmla="*/ 813 w 813"/>
                <a:gd name="T43" fmla="*/ 30 h 515"/>
                <a:gd name="T44" fmla="*/ 813 w 813"/>
                <a:gd name="T45" fmla="*/ 30 h 515"/>
                <a:gd name="T46" fmla="*/ 812 w 813"/>
                <a:gd name="T47" fmla="*/ 28 h 515"/>
                <a:gd name="T48" fmla="*/ 810 w 813"/>
                <a:gd name="T49" fmla="*/ 25 h 515"/>
                <a:gd name="T50" fmla="*/ 808 w 813"/>
                <a:gd name="T51" fmla="*/ 25 h 515"/>
                <a:gd name="T52" fmla="*/ 808 w 813"/>
                <a:gd name="T53" fmla="*/ 25 h 515"/>
                <a:gd name="T54" fmla="*/ 754 w 813"/>
                <a:gd name="T55" fmla="*/ 23 h 515"/>
                <a:gd name="T56" fmla="*/ 642 w 813"/>
                <a:gd name="T57" fmla="*/ 14 h 515"/>
                <a:gd name="T58" fmla="*/ 530 w 813"/>
                <a:gd name="T59" fmla="*/ 5 h 515"/>
                <a:gd name="T60" fmla="*/ 493 w 813"/>
                <a:gd name="T61" fmla="*/ 1 h 515"/>
                <a:gd name="T62" fmla="*/ 479 w 813"/>
                <a:gd name="T63" fmla="*/ 0 h 515"/>
                <a:gd name="T64" fmla="*/ 479 w 813"/>
                <a:gd name="T65" fmla="*/ 0 h 515"/>
                <a:gd name="T66" fmla="*/ 429 w 813"/>
                <a:gd name="T67" fmla="*/ 181 h 515"/>
                <a:gd name="T68" fmla="*/ 393 w 813"/>
                <a:gd name="T69" fmla="*/ 307 h 515"/>
                <a:gd name="T70" fmla="*/ 381 w 813"/>
                <a:gd name="T71" fmla="*/ 348 h 515"/>
                <a:gd name="T72" fmla="*/ 377 w 813"/>
                <a:gd name="T73" fmla="*/ 361 h 515"/>
                <a:gd name="T74" fmla="*/ 374 w 813"/>
                <a:gd name="T75" fmla="*/ 365 h 515"/>
                <a:gd name="T76" fmla="*/ 374 w 813"/>
                <a:gd name="T77" fmla="*/ 365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3" h="515">
                  <a:moveTo>
                    <a:pt x="374" y="365"/>
                  </a:moveTo>
                  <a:lnTo>
                    <a:pt x="374" y="365"/>
                  </a:lnTo>
                  <a:lnTo>
                    <a:pt x="185" y="382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10" y="413"/>
                  </a:lnTo>
                  <a:lnTo>
                    <a:pt x="35" y="425"/>
                  </a:lnTo>
                  <a:lnTo>
                    <a:pt x="110" y="461"/>
                  </a:lnTo>
                  <a:lnTo>
                    <a:pt x="220" y="515"/>
                  </a:lnTo>
                  <a:lnTo>
                    <a:pt x="633" y="500"/>
                  </a:lnTo>
                  <a:lnTo>
                    <a:pt x="638" y="485"/>
                  </a:lnTo>
                  <a:lnTo>
                    <a:pt x="638" y="485"/>
                  </a:lnTo>
                  <a:lnTo>
                    <a:pt x="646" y="486"/>
                  </a:lnTo>
                  <a:lnTo>
                    <a:pt x="652" y="486"/>
                  </a:lnTo>
                  <a:lnTo>
                    <a:pt x="658" y="485"/>
                  </a:lnTo>
                  <a:lnTo>
                    <a:pt x="658" y="485"/>
                  </a:lnTo>
                  <a:lnTo>
                    <a:pt x="663" y="481"/>
                  </a:lnTo>
                  <a:lnTo>
                    <a:pt x="668" y="476"/>
                  </a:lnTo>
                  <a:lnTo>
                    <a:pt x="673" y="470"/>
                  </a:lnTo>
                  <a:lnTo>
                    <a:pt x="678" y="450"/>
                  </a:lnTo>
                  <a:lnTo>
                    <a:pt x="813" y="30"/>
                  </a:lnTo>
                  <a:lnTo>
                    <a:pt x="813" y="30"/>
                  </a:lnTo>
                  <a:lnTo>
                    <a:pt x="812" y="28"/>
                  </a:lnTo>
                  <a:lnTo>
                    <a:pt x="810" y="25"/>
                  </a:lnTo>
                  <a:lnTo>
                    <a:pt x="808" y="25"/>
                  </a:lnTo>
                  <a:lnTo>
                    <a:pt x="808" y="25"/>
                  </a:lnTo>
                  <a:lnTo>
                    <a:pt x="754" y="23"/>
                  </a:lnTo>
                  <a:lnTo>
                    <a:pt x="642" y="14"/>
                  </a:lnTo>
                  <a:lnTo>
                    <a:pt x="530" y="5"/>
                  </a:lnTo>
                  <a:lnTo>
                    <a:pt x="493" y="1"/>
                  </a:lnTo>
                  <a:lnTo>
                    <a:pt x="479" y="0"/>
                  </a:lnTo>
                  <a:lnTo>
                    <a:pt x="479" y="0"/>
                  </a:lnTo>
                  <a:lnTo>
                    <a:pt x="429" y="181"/>
                  </a:lnTo>
                  <a:lnTo>
                    <a:pt x="393" y="307"/>
                  </a:lnTo>
                  <a:lnTo>
                    <a:pt x="381" y="348"/>
                  </a:lnTo>
                  <a:lnTo>
                    <a:pt x="377" y="361"/>
                  </a:lnTo>
                  <a:lnTo>
                    <a:pt x="374" y="365"/>
                  </a:lnTo>
                  <a:lnTo>
                    <a:pt x="374" y="3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C1440536-3980-4D28-BBE7-C3F73FDAE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8642" y="3642941"/>
              <a:ext cx="383157" cy="373683"/>
            </a:xfrm>
            <a:custGeom>
              <a:avLst/>
              <a:gdLst>
                <a:gd name="T0" fmla="*/ 80 w 364"/>
                <a:gd name="T1" fmla="*/ 0 h 355"/>
                <a:gd name="T2" fmla="*/ 80 w 364"/>
                <a:gd name="T3" fmla="*/ 0 h 355"/>
                <a:gd name="T4" fmla="*/ 222 w 364"/>
                <a:gd name="T5" fmla="*/ 11 h 355"/>
                <a:gd name="T6" fmla="*/ 319 w 364"/>
                <a:gd name="T7" fmla="*/ 20 h 355"/>
                <a:gd name="T8" fmla="*/ 352 w 364"/>
                <a:gd name="T9" fmla="*/ 24 h 355"/>
                <a:gd name="T10" fmla="*/ 364 w 364"/>
                <a:gd name="T11" fmla="*/ 25 h 355"/>
                <a:gd name="T12" fmla="*/ 364 w 364"/>
                <a:gd name="T13" fmla="*/ 25 h 355"/>
                <a:gd name="T14" fmla="*/ 349 w 364"/>
                <a:gd name="T15" fmla="*/ 77 h 355"/>
                <a:gd name="T16" fmla="*/ 314 w 364"/>
                <a:gd name="T17" fmla="*/ 191 h 355"/>
                <a:gd name="T18" fmla="*/ 264 w 364"/>
                <a:gd name="T19" fmla="*/ 355 h 355"/>
                <a:gd name="T20" fmla="*/ 264 w 364"/>
                <a:gd name="T21" fmla="*/ 355 h 355"/>
                <a:gd name="T22" fmla="*/ 132 w 364"/>
                <a:gd name="T23" fmla="*/ 321 h 355"/>
                <a:gd name="T24" fmla="*/ 43 w 364"/>
                <a:gd name="T25" fmla="*/ 297 h 355"/>
                <a:gd name="T26" fmla="*/ 11 w 364"/>
                <a:gd name="T27" fmla="*/ 288 h 355"/>
                <a:gd name="T28" fmla="*/ 0 w 364"/>
                <a:gd name="T29" fmla="*/ 285 h 355"/>
                <a:gd name="T30" fmla="*/ 0 w 364"/>
                <a:gd name="T31" fmla="*/ 285 h 355"/>
                <a:gd name="T32" fmla="*/ 3 w 364"/>
                <a:gd name="T33" fmla="*/ 271 h 355"/>
                <a:gd name="T34" fmla="*/ 13 w 364"/>
                <a:gd name="T35" fmla="*/ 239 h 355"/>
                <a:gd name="T36" fmla="*/ 40 w 364"/>
                <a:gd name="T37" fmla="*/ 141 h 355"/>
                <a:gd name="T38" fmla="*/ 80 w 364"/>
                <a:gd name="T39" fmla="*/ 0 h 355"/>
                <a:gd name="T40" fmla="*/ 80 w 364"/>
                <a:gd name="T4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4" h="355">
                  <a:moveTo>
                    <a:pt x="80" y="0"/>
                  </a:moveTo>
                  <a:lnTo>
                    <a:pt x="80" y="0"/>
                  </a:lnTo>
                  <a:lnTo>
                    <a:pt x="222" y="11"/>
                  </a:lnTo>
                  <a:lnTo>
                    <a:pt x="319" y="20"/>
                  </a:lnTo>
                  <a:lnTo>
                    <a:pt x="352" y="24"/>
                  </a:lnTo>
                  <a:lnTo>
                    <a:pt x="364" y="25"/>
                  </a:lnTo>
                  <a:lnTo>
                    <a:pt x="364" y="25"/>
                  </a:lnTo>
                  <a:lnTo>
                    <a:pt x="349" y="77"/>
                  </a:lnTo>
                  <a:lnTo>
                    <a:pt x="314" y="191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132" y="321"/>
                  </a:lnTo>
                  <a:lnTo>
                    <a:pt x="43" y="297"/>
                  </a:lnTo>
                  <a:lnTo>
                    <a:pt x="11" y="288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3" y="271"/>
                  </a:lnTo>
                  <a:lnTo>
                    <a:pt x="13" y="239"/>
                  </a:lnTo>
                  <a:lnTo>
                    <a:pt x="40" y="141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B94A884F-519C-4426-94E4-4B5AEBE9E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9700" y="3251363"/>
              <a:ext cx="1509469" cy="2268414"/>
            </a:xfrm>
            <a:custGeom>
              <a:avLst/>
              <a:gdLst>
                <a:gd name="T0" fmla="*/ 434 w 1434"/>
                <a:gd name="T1" fmla="*/ 382 h 2155"/>
                <a:gd name="T2" fmla="*/ 372 w 1434"/>
                <a:gd name="T3" fmla="*/ 478 h 2155"/>
                <a:gd name="T4" fmla="*/ 311 w 1434"/>
                <a:gd name="T5" fmla="*/ 648 h 2155"/>
                <a:gd name="T6" fmla="*/ 225 w 1434"/>
                <a:gd name="T7" fmla="*/ 742 h 2155"/>
                <a:gd name="T8" fmla="*/ 100 w 1434"/>
                <a:gd name="T9" fmla="*/ 727 h 2155"/>
                <a:gd name="T10" fmla="*/ 50 w 1434"/>
                <a:gd name="T11" fmla="*/ 910 h 2155"/>
                <a:gd name="T12" fmla="*/ 105 w 1434"/>
                <a:gd name="T13" fmla="*/ 1336 h 2155"/>
                <a:gd name="T14" fmla="*/ 71 w 1434"/>
                <a:gd name="T15" fmla="*/ 1396 h 2155"/>
                <a:gd name="T16" fmla="*/ 130 w 1434"/>
                <a:gd name="T17" fmla="*/ 1496 h 2155"/>
                <a:gd name="T18" fmla="*/ 175 w 1434"/>
                <a:gd name="T19" fmla="*/ 1895 h 2155"/>
                <a:gd name="T20" fmla="*/ 379 w 1434"/>
                <a:gd name="T21" fmla="*/ 1661 h 2155"/>
                <a:gd name="T22" fmla="*/ 932 w 1434"/>
                <a:gd name="T23" fmla="*/ 1970 h 2155"/>
                <a:gd name="T24" fmla="*/ 1197 w 1434"/>
                <a:gd name="T25" fmla="*/ 2015 h 2155"/>
                <a:gd name="T26" fmla="*/ 1431 w 1434"/>
                <a:gd name="T27" fmla="*/ 1990 h 2155"/>
                <a:gd name="T28" fmla="*/ 1417 w 1434"/>
                <a:gd name="T29" fmla="*/ 1946 h 2155"/>
                <a:gd name="T30" fmla="*/ 1297 w 1434"/>
                <a:gd name="T31" fmla="*/ 1899 h 2155"/>
                <a:gd name="T32" fmla="*/ 1177 w 1434"/>
                <a:gd name="T33" fmla="*/ 1847 h 2155"/>
                <a:gd name="T34" fmla="*/ 1189 w 1434"/>
                <a:gd name="T35" fmla="*/ 1759 h 2155"/>
                <a:gd name="T36" fmla="*/ 1301 w 1434"/>
                <a:gd name="T37" fmla="*/ 1581 h 2155"/>
                <a:gd name="T38" fmla="*/ 1346 w 1434"/>
                <a:gd name="T39" fmla="*/ 1336 h 2155"/>
                <a:gd name="T40" fmla="*/ 1302 w 1434"/>
                <a:gd name="T41" fmla="*/ 1234 h 2155"/>
                <a:gd name="T42" fmla="*/ 1208 w 1434"/>
                <a:gd name="T43" fmla="*/ 1197 h 2155"/>
                <a:gd name="T44" fmla="*/ 1132 w 1434"/>
                <a:gd name="T45" fmla="*/ 1156 h 2155"/>
                <a:gd name="T46" fmla="*/ 863 w 1434"/>
                <a:gd name="T47" fmla="*/ 1086 h 2155"/>
                <a:gd name="T48" fmla="*/ 740 w 1434"/>
                <a:gd name="T49" fmla="*/ 998 h 2155"/>
                <a:gd name="T50" fmla="*/ 767 w 1434"/>
                <a:gd name="T51" fmla="*/ 981 h 2155"/>
                <a:gd name="T52" fmla="*/ 780 w 1434"/>
                <a:gd name="T53" fmla="*/ 921 h 2155"/>
                <a:gd name="T54" fmla="*/ 818 w 1434"/>
                <a:gd name="T55" fmla="*/ 891 h 2155"/>
                <a:gd name="T56" fmla="*/ 890 w 1434"/>
                <a:gd name="T57" fmla="*/ 828 h 2155"/>
                <a:gd name="T58" fmla="*/ 1165 w 1434"/>
                <a:gd name="T59" fmla="*/ 888 h 2155"/>
                <a:gd name="T60" fmla="*/ 1258 w 1434"/>
                <a:gd name="T61" fmla="*/ 813 h 2155"/>
                <a:gd name="T62" fmla="*/ 1231 w 1434"/>
                <a:gd name="T63" fmla="*/ 537 h 2155"/>
                <a:gd name="T64" fmla="*/ 1201 w 1434"/>
                <a:gd name="T65" fmla="*/ 417 h 2155"/>
                <a:gd name="T66" fmla="*/ 1182 w 1434"/>
                <a:gd name="T67" fmla="*/ 297 h 2155"/>
                <a:gd name="T68" fmla="*/ 1180 w 1434"/>
                <a:gd name="T69" fmla="*/ 226 h 2155"/>
                <a:gd name="T70" fmla="*/ 1140 w 1434"/>
                <a:gd name="T71" fmla="*/ 169 h 2155"/>
                <a:gd name="T72" fmla="*/ 1127 w 1434"/>
                <a:gd name="T73" fmla="*/ 122 h 2155"/>
                <a:gd name="T74" fmla="*/ 1067 w 1434"/>
                <a:gd name="T75" fmla="*/ 54 h 2155"/>
                <a:gd name="T76" fmla="*/ 932 w 1434"/>
                <a:gd name="T77" fmla="*/ 2 h 2155"/>
                <a:gd name="T78" fmla="*/ 848 w 1434"/>
                <a:gd name="T79" fmla="*/ 32 h 2155"/>
                <a:gd name="T80" fmla="*/ 737 w 1434"/>
                <a:gd name="T81" fmla="*/ 85 h 2155"/>
                <a:gd name="T82" fmla="*/ 668 w 1434"/>
                <a:gd name="T83" fmla="*/ 125 h 2155"/>
                <a:gd name="T84" fmla="*/ 628 w 1434"/>
                <a:gd name="T85" fmla="*/ 207 h 2155"/>
                <a:gd name="T86" fmla="*/ 529 w 1434"/>
                <a:gd name="T87" fmla="*/ 272 h 2155"/>
                <a:gd name="T88" fmla="*/ 504 w 1434"/>
                <a:gd name="T89" fmla="*/ 327 h 2155"/>
                <a:gd name="T90" fmla="*/ 972 w 1434"/>
                <a:gd name="T91" fmla="*/ 1835 h 2155"/>
                <a:gd name="T92" fmla="*/ 1026 w 1434"/>
                <a:gd name="T93" fmla="*/ 1874 h 2155"/>
                <a:gd name="T94" fmla="*/ 922 w 1434"/>
                <a:gd name="T95" fmla="*/ 1925 h 2155"/>
                <a:gd name="T96" fmla="*/ 988 w 1434"/>
                <a:gd name="T97" fmla="*/ 1606 h 2155"/>
                <a:gd name="T98" fmla="*/ 1061 w 1434"/>
                <a:gd name="T99" fmla="*/ 1725 h 2155"/>
                <a:gd name="T100" fmla="*/ 988 w 1434"/>
                <a:gd name="T101" fmla="*/ 1606 h 2155"/>
                <a:gd name="T102" fmla="*/ 1109 w 1434"/>
                <a:gd name="T103" fmla="*/ 429 h 2155"/>
                <a:gd name="T104" fmla="*/ 1104 w 1434"/>
                <a:gd name="T105" fmla="*/ 704 h 2155"/>
                <a:gd name="T106" fmla="*/ 985 w 1434"/>
                <a:gd name="T107" fmla="*/ 633 h 2155"/>
                <a:gd name="T108" fmla="*/ 875 w 1434"/>
                <a:gd name="T109" fmla="*/ 553 h 2155"/>
                <a:gd name="T110" fmla="*/ 778 w 1434"/>
                <a:gd name="T111" fmla="*/ 477 h 2155"/>
                <a:gd name="T112" fmla="*/ 848 w 1434"/>
                <a:gd name="T113" fmla="*/ 476 h 2155"/>
                <a:gd name="T114" fmla="*/ 932 w 1434"/>
                <a:gd name="T115" fmla="*/ 502 h 2155"/>
                <a:gd name="T116" fmla="*/ 972 w 1434"/>
                <a:gd name="T117" fmla="*/ 482 h 2155"/>
                <a:gd name="T118" fmla="*/ 1002 w 1434"/>
                <a:gd name="T119" fmla="*/ 457 h 2155"/>
                <a:gd name="T120" fmla="*/ 1042 w 1434"/>
                <a:gd name="T121" fmla="*/ 417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34" h="2155">
                  <a:moveTo>
                    <a:pt x="505" y="338"/>
                  </a:moveTo>
                  <a:lnTo>
                    <a:pt x="505" y="338"/>
                  </a:lnTo>
                  <a:lnTo>
                    <a:pt x="499" y="342"/>
                  </a:lnTo>
                  <a:lnTo>
                    <a:pt x="499" y="342"/>
                  </a:lnTo>
                  <a:lnTo>
                    <a:pt x="480" y="353"/>
                  </a:lnTo>
                  <a:lnTo>
                    <a:pt x="465" y="363"/>
                  </a:lnTo>
                  <a:lnTo>
                    <a:pt x="450" y="372"/>
                  </a:lnTo>
                  <a:lnTo>
                    <a:pt x="434" y="382"/>
                  </a:lnTo>
                  <a:lnTo>
                    <a:pt x="434" y="382"/>
                  </a:lnTo>
                  <a:lnTo>
                    <a:pt x="429" y="385"/>
                  </a:lnTo>
                  <a:lnTo>
                    <a:pt x="424" y="388"/>
                  </a:lnTo>
                  <a:lnTo>
                    <a:pt x="415" y="400"/>
                  </a:lnTo>
                  <a:lnTo>
                    <a:pt x="407" y="412"/>
                  </a:lnTo>
                  <a:lnTo>
                    <a:pt x="398" y="426"/>
                  </a:lnTo>
                  <a:lnTo>
                    <a:pt x="383" y="453"/>
                  </a:lnTo>
                  <a:lnTo>
                    <a:pt x="374" y="472"/>
                  </a:lnTo>
                  <a:lnTo>
                    <a:pt x="374" y="472"/>
                  </a:lnTo>
                  <a:lnTo>
                    <a:pt x="372" y="478"/>
                  </a:lnTo>
                  <a:lnTo>
                    <a:pt x="369" y="487"/>
                  </a:lnTo>
                  <a:lnTo>
                    <a:pt x="364" y="507"/>
                  </a:lnTo>
                  <a:lnTo>
                    <a:pt x="357" y="532"/>
                  </a:lnTo>
                  <a:lnTo>
                    <a:pt x="350" y="547"/>
                  </a:lnTo>
                  <a:lnTo>
                    <a:pt x="344" y="562"/>
                  </a:lnTo>
                  <a:lnTo>
                    <a:pt x="344" y="562"/>
                  </a:lnTo>
                  <a:lnTo>
                    <a:pt x="337" y="581"/>
                  </a:lnTo>
                  <a:lnTo>
                    <a:pt x="328" y="602"/>
                  </a:lnTo>
                  <a:lnTo>
                    <a:pt x="311" y="648"/>
                  </a:lnTo>
                  <a:lnTo>
                    <a:pt x="296" y="690"/>
                  </a:lnTo>
                  <a:lnTo>
                    <a:pt x="289" y="707"/>
                  </a:lnTo>
                  <a:lnTo>
                    <a:pt x="284" y="717"/>
                  </a:lnTo>
                  <a:lnTo>
                    <a:pt x="284" y="717"/>
                  </a:lnTo>
                  <a:lnTo>
                    <a:pt x="276" y="735"/>
                  </a:lnTo>
                  <a:lnTo>
                    <a:pt x="266" y="758"/>
                  </a:lnTo>
                  <a:lnTo>
                    <a:pt x="255" y="787"/>
                  </a:lnTo>
                  <a:lnTo>
                    <a:pt x="225" y="742"/>
                  </a:lnTo>
                  <a:lnTo>
                    <a:pt x="225" y="742"/>
                  </a:lnTo>
                  <a:lnTo>
                    <a:pt x="205" y="747"/>
                  </a:lnTo>
                  <a:lnTo>
                    <a:pt x="188" y="750"/>
                  </a:lnTo>
                  <a:lnTo>
                    <a:pt x="180" y="752"/>
                  </a:lnTo>
                  <a:lnTo>
                    <a:pt x="180" y="752"/>
                  </a:lnTo>
                  <a:lnTo>
                    <a:pt x="166" y="748"/>
                  </a:lnTo>
                  <a:lnTo>
                    <a:pt x="139" y="740"/>
                  </a:lnTo>
                  <a:lnTo>
                    <a:pt x="112" y="733"/>
                  </a:lnTo>
                  <a:lnTo>
                    <a:pt x="104" y="729"/>
                  </a:lnTo>
                  <a:lnTo>
                    <a:pt x="100" y="727"/>
                  </a:lnTo>
                  <a:lnTo>
                    <a:pt x="100" y="727"/>
                  </a:lnTo>
                  <a:lnTo>
                    <a:pt x="74" y="689"/>
                  </a:lnTo>
                  <a:lnTo>
                    <a:pt x="50" y="657"/>
                  </a:lnTo>
                  <a:lnTo>
                    <a:pt x="5" y="667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4" y="703"/>
                  </a:lnTo>
                  <a:lnTo>
                    <a:pt x="15" y="754"/>
                  </a:lnTo>
                  <a:lnTo>
                    <a:pt x="50" y="910"/>
                  </a:lnTo>
                  <a:lnTo>
                    <a:pt x="86" y="1076"/>
                  </a:lnTo>
                  <a:lnTo>
                    <a:pt x="99" y="1139"/>
                  </a:lnTo>
                  <a:lnTo>
                    <a:pt x="103" y="1161"/>
                  </a:lnTo>
                  <a:lnTo>
                    <a:pt x="105" y="1176"/>
                  </a:lnTo>
                  <a:lnTo>
                    <a:pt x="105" y="1176"/>
                  </a:lnTo>
                  <a:lnTo>
                    <a:pt x="106" y="1200"/>
                  </a:lnTo>
                  <a:lnTo>
                    <a:pt x="107" y="1225"/>
                  </a:lnTo>
                  <a:lnTo>
                    <a:pt x="107" y="1277"/>
                  </a:lnTo>
                  <a:lnTo>
                    <a:pt x="105" y="1336"/>
                  </a:lnTo>
                  <a:lnTo>
                    <a:pt x="105" y="1336"/>
                  </a:lnTo>
                  <a:lnTo>
                    <a:pt x="94" y="1341"/>
                  </a:lnTo>
                  <a:lnTo>
                    <a:pt x="85" y="1346"/>
                  </a:lnTo>
                  <a:lnTo>
                    <a:pt x="81" y="1348"/>
                  </a:lnTo>
                  <a:lnTo>
                    <a:pt x="80" y="1351"/>
                  </a:lnTo>
                  <a:lnTo>
                    <a:pt x="80" y="1351"/>
                  </a:lnTo>
                  <a:lnTo>
                    <a:pt x="78" y="1360"/>
                  </a:lnTo>
                  <a:lnTo>
                    <a:pt x="74" y="1377"/>
                  </a:lnTo>
                  <a:lnTo>
                    <a:pt x="71" y="1396"/>
                  </a:lnTo>
                  <a:lnTo>
                    <a:pt x="70" y="1411"/>
                  </a:lnTo>
                  <a:lnTo>
                    <a:pt x="70" y="1411"/>
                  </a:lnTo>
                  <a:lnTo>
                    <a:pt x="70" y="1415"/>
                  </a:lnTo>
                  <a:lnTo>
                    <a:pt x="73" y="1418"/>
                  </a:lnTo>
                  <a:lnTo>
                    <a:pt x="78" y="1427"/>
                  </a:lnTo>
                  <a:lnTo>
                    <a:pt x="96" y="1451"/>
                  </a:lnTo>
                  <a:lnTo>
                    <a:pt x="116" y="1476"/>
                  </a:lnTo>
                  <a:lnTo>
                    <a:pt x="125" y="1487"/>
                  </a:lnTo>
                  <a:lnTo>
                    <a:pt x="130" y="1496"/>
                  </a:lnTo>
                  <a:lnTo>
                    <a:pt x="150" y="1536"/>
                  </a:lnTo>
                  <a:lnTo>
                    <a:pt x="105" y="1875"/>
                  </a:lnTo>
                  <a:lnTo>
                    <a:pt x="150" y="1895"/>
                  </a:lnTo>
                  <a:lnTo>
                    <a:pt x="150" y="1895"/>
                  </a:lnTo>
                  <a:lnTo>
                    <a:pt x="164" y="1897"/>
                  </a:lnTo>
                  <a:lnTo>
                    <a:pt x="172" y="1898"/>
                  </a:lnTo>
                  <a:lnTo>
                    <a:pt x="175" y="1897"/>
                  </a:lnTo>
                  <a:lnTo>
                    <a:pt x="175" y="1895"/>
                  </a:lnTo>
                  <a:lnTo>
                    <a:pt x="175" y="1895"/>
                  </a:lnTo>
                  <a:lnTo>
                    <a:pt x="177" y="1882"/>
                  </a:lnTo>
                  <a:lnTo>
                    <a:pt x="186" y="1847"/>
                  </a:lnTo>
                  <a:lnTo>
                    <a:pt x="211" y="1743"/>
                  </a:lnTo>
                  <a:lnTo>
                    <a:pt x="250" y="1596"/>
                  </a:lnTo>
                  <a:lnTo>
                    <a:pt x="294" y="1621"/>
                  </a:lnTo>
                  <a:lnTo>
                    <a:pt x="255" y="2150"/>
                  </a:lnTo>
                  <a:lnTo>
                    <a:pt x="299" y="2155"/>
                  </a:lnTo>
                  <a:lnTo>
                    <a:pt x="319" y="2135"/>
                  </a:lnTo>
                  <a:lnTo>
                    <a:pt x="379" y="1661"/>
                  </a:lnTo>
                  <a:lnTo>
                    <a:pt x="628" y="1636"/>
                  </a:lnTo>
                  <a:lnTo>
                    <a:pt x="663" y="1800"/>
                  </a:lnTo>
                  <a:lnTo>
                    <a:pt x="698" y="1795"/>
                  </a:lnTo>
                  <a:lnTo>
                    <a:pt x="688" y="1621"/>
                  </a:lnTo>
                  <a:lnTo>
                    <a:pt x="733" y="1611"/>
                  </a:lnTo>
                  <a:lnTo>
                    <a:pt x="858" y="2020"/>
                  </a:lnTo>
                  <a:lnTo>
                    <a:pt x="947" y="2035"/>
                  </a:lnTo>
                  <a:lnTo>
                    <a:pt x="932" y="1970"/>
                  </a:lnTo>
                  <a:lnTo>
                    <a:pt x="932" y="1970"/>
                  </a:lnTo>
                  <a:lnTo>
                    <a:pt x="959" y="1978"/>
                  </a:lnTo>
                  <a:lnTo>
                    <a:pt x="986" y="1984"/>
                  </a:lnTo>
                  <a:lnTo>
                    <a:pt x="1042" y="1995"/>
                  </a:lnTo>
                  <a:lnTo>
                    <a:pt x="1042" y="1995"/>
                  </a:lnTo>
                  <a:lnTo>
                    <a:pt x="1084" y="2004"/>
                  </a:lnTo>
                  <a:lnTo>
                    <a:pt x="1125" y="2010"/>
                  </a:lnTo>
                  <a:lnTo>
                    <a:pt x="1164" y="2014"/>
                  </a:lnTo>
                  <a:lnTo>
                    <a:pt x="1197" y="2015"/>
                  </a:lnTo>
                  <a:lnTo>
                    <a:pt x="1197" y="2015"/>
                  </a:lnTo>
                  <a:lnTo>
                    <a:pt x="1236" y="2014"/>
                  </a:lnTo>
                  <a:lnTo>
                    <a:pt x="1290" y="2011"/>
                  </a:lnTo>
                  <a:lnTo>
                    <a:pt x="1342" y="2009"/>
                  </a:lnTo>
                  <a:lnTo>
                    <a:pt x="1381" y="2005"/>
                  </a:lnTo>
                  <a:lnTo>
                    <a:pt x="1381" y="2005"/>
                  </a:lnTo>
                  <a:lnTo>
                    <a:pt x="1406" y="2000"/>
                  </a:lnTo>
                  <a:lnTo>
                    <a:pt x="1416" y="1998"/>
                  </a:lnTo>
                  <a:lnTo>
                    <a:pt x="1425" y="1994"/>
                  </a:lnTo>
                  <a:lnTo>
                    <a:pt x="1431" y="1990"/>
                  </a:lnTo>
                  <a:lnTo>
                    <a:pt x="1433" y="1988"/>
                  </a:lnTo>
                  <a:lnTo>
                    <a:pt x="1434" y="1984"/>
                  </a:lnTo>
                  <a:lnTo>
                    <a:pt x="1434" y="1981"/>
                  </a:lnTo>
                  <a:lnTo>
                    <a:pt x="1434" y="1978"/>
                  </a:lnTo>
                  <a:lnTo>
                    <a:pt x="1433" y="1974"/>
                  </a:lnTo>
                  <a:lnTo>
                    <a:pt x="1431" y="1970"/>
                  </a:lnTo>
                  <a:lnTo>
                    <a:pt x="1431" y="1970"/>
                  </a:lnTo>
                  <a:lnTo>
                    <a:pt x="1422" y="1954"/>
                  </a:lnTo>
                  <a:lnTo>
                    <a:pt x="1417" y="1946"/>
                  </a:lnTo>
                  <a:lnTo>
                    <a:pt x="1413" y="1939"/>
                  </a:lnTo>
                  <a:lnTo>
                    <a:pt x="1408" y="1934"/>
                  </a:lnTo>
                  <a:lnTo>
                    <a:pt x="1401" y="1928"/>
                  </a:lnTo>
                  <a:lnTo>
                    <a:pt x="1392" y="1924"/>
                  </a:lnTo>
                  <a:lnTo>
                    <a:pt x="1381" y="1920"/>
                  </a:lnTo>
                  <a:lnTo>
                    <a:pt x="1381" y="1920"/>
                  </a:lnTo>
                  <a:lnTo>
                    <a:pt x="1353" y="1914"/>
                  </a:lnTo>
                  <a:lnTo>
                    <a:pt x="1324" y="1907"/>
                  </a:lnTo>
                  <a:lnTo>
                    <a:pt x="1297" y="1899"/>
                  </a:lnTo>
                  <a:lnTo>
                    <a:pt x="1286" y="1895"/>
                  </a:lnTo>
                  <a:lnTo>
                    <a:pt x="1276" y="1890"/>
                  </a:lnTo>
                  <a:lnTo>
                    <a:pt x="1276" y="1890"/>
                  </a:lnTo>
                  <a:lnTo>
                    <a:pt x="1260" y="1883"/>
                  </a:lnTo>
                  <a:lnTo>
                    <a:pt x="1248" y="1878"/>
                  </a:lnTo>
                  <a:lnTo>
                    <a:pt x="1236" y="1875"/>
                  </a:lnTo>
                  <a:lnTo>
                    <a:pt x="1177" y="1845"/>
                  </a:lnTo>
                  <a:lnTo>
                    <a:pt x="1177" y="1845"/>
                  </a:lnTo>
                  <a:lnTo>
                    <a:pt x="1177" y="1847"/>
                  </a:lnTo>
                  <a:lnTo>
                    <a:pt x="1175" y="1847"/>
                  </a:lnTo>
                  <a:lnTo>
                    <a:pt x="1175" y="1845"/>
                  </a:lnTo>
                  <a:lnTo>
                    <a:pt x="1173" y="1840"/>
                  </a:lnTo>
                  <a:lnTo>
                    <a:pt x="1172" y="1825"/>
                  </a:lnTo>
                  <a:lnTo>
                    <a:pt x="1172" y="1825"/>
                  </a:lnTo>
                  <a:lnTo>
                    <a:pt x="1172" y="1820"/>
                  </a:lnTo>
                  <a:lnTo>
                    <a:pt x="1173" y="1812"/>
                  </a:lnTo>
                  <a:lnTo>
                    <a:pt x="1179" y="1789"/>
                  </a:lnTo>
                  <a:lnTo>
                    <a:pt x="1189" y="1759"/>
                  </a:lnTo>
                  <a:lnTo>
                    <a:pt x="1201" y="1725"/>
                  </a:lnTo>
                  <a:lnTo>
                    <a:pt x="1228" y="1653"/>
                  </a:lnTo>
                  <a:lnTo>
                    <a:pt x="1250" y="1594"/>
                  </a:lnTo>
                  <a:lnTo>
                    <a:pt x="1250" y="1594"/>
                  </a:lnTo>
                  <a:lnTo>
                    <a:pt x="1270" y="1591"/>
                  </a:lnTo>
                  <a:lnTo>
                    <a:pt x="1285" y="1588"/>
                  </a:lnTo>
                  <a:lnTo>
                    <a:pt x="1296" y="1584"/>
                  </a:lnTo>
                  <a:lnTo>
                    <a:pt x="1300" y="1583"/>
                  </a:lnTo>
                  <a:lnTo>
                    <a:pt x="1301" y="1581"/>
                  </a:lnTo>
                  <a:lnTo>
                    <a:pt x="1301" y="1581"/>
                  </a:lnTo>
                  <a:lnTo>
                    <a:pt x="1306" y="1568"/>
                  </a:lnTo>
                  <a:lnTo>
                    <a:pt x="1312" y="1549"/>
                  </a:lnTo>
                  <a:lnTo>
                    <a:pt x="1327" y="1500"/>
                  </a:lnTo>
                  <a:lnTo>
                    <a:pt x="1341" y="1448"/>
                  </a:lnTo>
                  <a:lnTo>
                    <a:pt x="1345" y="1428"/>
                  </a:lnTo>
                  <a:lnTo>
                    <a:pt x="1346" y="1416"/>
                  </a:lnTo>
                  <a:lnTo>
                    <a:pt x="1346" y="1416"/>
                  </a:lnTo>
                  <a:lnTo>
                    <a:pt x="1346" y="1336"/>
                  </a:lnTo>
                  <a:lnTo>
                    <a:pt x="1344" y="1289"/>
                  </a:lnTo>
                  <a:lnTo>
                    <a:pt x="1342" y="1271"/>
                  </a:lnTo>
                  <a:lnTo>
                    <a:pt x="1341" y="1261"/>
                  </a:lnTo>
                  <a:lnTo>
                    <a:pt x="1341" y="1261"/>
                  </a:lnTo>
                  <a:lnTo>
                    <a:pt x="1340" y="1259"/>
                  </a:lnTo>
                  <a:lnTo>
                    <a:pt x="1336" y="1255"/>
                  </a:lnTo>
                  <a:lnTo>
                    <a:pt x="1329" y="1249"/>
                  </a:lnTo>
                  <a:lnTo>
                    <a:pt x="1316" y="1241"/>
                  </a:lnTo>
                  <a:lnTo>
                    <a:pt x="1302" y="1234"/>
                  </a:lnTo>
                  <a:lnTo>
                    <a:pt x="1274" y="1220"/>
                  </a:lnTo>
                  <a:lnTo>
                    <a:pt x="1251" y="1211"/>
                  </a:lnTo>
                  <a:lnTo>
                    <a:pt x="1251" y="1211"/>
                  </a:lnTo>
                  <a:lnTo>
                    <a:pt x="1238" y="1207"/>
                  </a:lnTo>
                  <a:lnTo>
                    <a:pt x="1229" y="1205"/>
                  </a:lnTo>
                  <a:lnTo>
                    <a:pt x="1221" y="1204"/>
                  </a:lnTo>
                  <a:lnTo>
                    <a:pt x="1216" y="1201"/>
                  </a:lnTo>
                  <a:lnTo>
                    <a:pt x="1216" y="1201"/>
                  </a:lnTo>
                  <a:lnTo>
                    <a:pt x="1208" y="1197"/>
                  </a:lnTo>
                  <a:lnTo>
                    <a:pt x="1195" y="1195"/>
                  </a:lnTo>
                  <a:lnTo>
                    <a:pt x="1182" y="1191"/>
                  </a:lnTo>
                  <a:lnTo>
                    <a:pt x="1177" y="1189"/>
                  </a:lnTo>
                  <a:lnTo>
                    <a:pt x="1172" y="1186"/>
                  </a:lnTo>
                  <a:lnTo>
                    <a:pt x="1172" y="1186"/>
                  </a:lnTo>
                  <a:lnTo>
                    <a:pt x="1150" y="1169"/>
                  </a:lnTo>
                  <a:lnTo>
                    <a:pt x="1139" y="1160"/>
                  </a:lnTo>
                  <a:lnTo>
                    <a:pt x="1134" y="1157"/>
                  </a:lnTo>
                  <a:lnTo>
                    <a:pt x="1132" y="1156"/>
                  </a:lnTo>
                  <a:lnTo>
                    <a:pt x="1132" y="1156"/>
                  </a:lnTo>
                  <a:lnTo>
                    <a:pt x="1123" y="1152"/>
                  </a:lnTo>
                  <a:lnTo>
                    <a:pt x="1107" y="1145"/>
                  </a:lnTo>
                  <a:lnTo>
                    <a:pt x="1089" y="1136"/>
                  </a:lnTo>
                  <a:lnTo>
                    <a:pt x="1077" y="1131"/>
                  </a:lnTo>
                  <a:lnTo>
                    <a:pt x="1077" y="1131"/>
                  </a:lnTo>
                  <a:lnTo>
                    <a:pt x="980" y="1110"/>
                  </a:lnTo>
                  <a:lnTo>
                    <a:pt x="910" y="1095"/>
                  </a:lnTo>
                  <a:lnTo>
                    <a:pt x="863" y="1086"/>
                  </a:lnTo>
                  <a:lnTo>
                    <a:pt x="863" y="1086"/>
                  </a:lnTo>
                  <a:lnTo>
                    <a:pt x="828" y="1080"/>
                  </a:lnTo>
                  <a:lnTo>
                    <a:pt x="787" y="1071"/>
                  </a:lnTo>
                  <a:lnTo>
                    <a:pt x="738" y="1061"/>
                  </a:lnTo>
                  <a:lnTo>
                    <a:pt x="738" y="1061"/>
                  </a:lnTo>
                  <a:lnTo>
                    <a:pt x="738" y="1049"/>
                  </a:lnTo>
                  <a:lnTo>
                    <a:pt x="738" y="1023"/>
                  </a:lnTo>
                  <a:lnTo>
                    <a:pt x="738" y="1009"/>
                  </a:lnTo>
                  <a:lnTo>
                    <a:pt x="740" y="998"/>
                  </a:lnTo>
                  <a:lnTo>
                    <a:pt x="742" y="993"/>
                  </a:lnTo>
                  <a:lnTo>
                    <a:pt x="743" y="989"/>
                  </a:lnTo>
                  <a:lnTo>
                    <a:pt x="745" y="986"/>
                  </a:lnTo>
                  <a:lnTo>
                    <a:pt x="748" y="986"/>
                  </a:lnTo>
                  <a:lnTo>
                    <a:pt x="748" y="986"/>
                  </a:lnTo>
                  <a:lnTo>
                    <a:pt x="753" y="986"/>
                  </a:lnTo>
                  <a:lnTo>
                    <a:pt x="758" y="985"/>
                  </a:lnTo>
                  <a:lnTo>
                    <a:pt x="763" y="984"/>
                  </a:lnTo>
                  <a:lnTo>
                    <a:pt x="767" y="981"/>
                  </a:lnTo>
                  <a:lnTo>
                    <a:pt x="769" y="978"/>
                  </a:lnTo>
                  <a:lnTo>
                    <a:pt x="772" y="974"/>
                  </a:lnTo>
                  <a:lnTo>
                    <a:pt x="773" y="970"/>
                  </a:lnTo>
                  <a:lnTo>
                    <a:pt x="773" y="966"/>
                  </a:lnTo>
                  <a:lnTo>
                    <a:pt x="773" y="966"/>
                  </a:lnTo>
                  <a:lnTo>
                    <a:pt x="773" y="955"/>
                  </a:lnTo>
                  <a:lnTo>
                    <a:pt x="775" y="941"/>
                  </a:lnTo>
                  <a:lnTo>
                    <a:pt x="778" y="926"/>
                  </a:lnTo>
                  <a:lnTo>
                    <a:pt x="780" y="921"/>
                  </a:lnTo>
                  <a:lnTo>
                    <a:pt x="783" y="916"/>
                  </a:lnTo>
                  <a:lnTo>
                    <a:pt x="783" y="916"/>
                  </a:lnTo>
                  <a:lnTo>
                    <a:pt x="787" y="913"/>
                  </a:lnTo>
                  <a:lnTo>
                    <a:pt x="792" y="909"/>
                  </a:lnTo>
                  <a:lnTo>
                    <a:pt x="803" y="901"/>
                  </a:lnTo>
                  <a:lnTo>
                    <a:pt x="813" y="896"/>
                  </a:lnTo>
                  <a:lnTo>
                    <a:pt x="815" y="894"/>
                  </a:lnTo>
                  <a:lnTo>
                    <a:pt x="818" y="891"/>
                  </a:lnTo>
                  <a:lnTo>
                    <a:pt x="818" y="891"/>
                  </a:lnTo>
                  <a:lnTo>
                    <a:pt x="823" y="886"/>
                  </a:lnTo>
                  <a:lnTo>
                    <a:pt x="830" y="880"/>
                  </a:lnTo>
                  <a:lnTo>
                    <a:pt x="838" y="874"/>
                  </a:lnTo>
                  <a:lnTo>
                    <a:pt x="841" y="870"/>
                  </a:lnTo>
                  <a:lnTo>
                    <a:pt x="843" y="866"/>
                  </a:lnTo>
                  <a:lnTo>
                    <a:pt x="843" y="866"/>
                  </a:lnTo>
                  <a:lnTo>
                    <a:pt x="853" y="817"/>
                  </a:lnTo>
                  <a:lnTo>
                    <a:pt x="853" y="817"/>
                  </a:lnTo>
                  <a:lnTo>
                    <a:pt x="890" y="828"/>
                  </a:lnTo>
                  <a:lnTo>
                    <a:pt x="977" y="853"/>
                  </a:lnTo>
                  <a:lnTo>
                    <a:pt x="1026" y="865"/>
                  </a:lnTo>
                  <a:lnTo>
                    <a:pt x="1072" y="876"/>
                  </a:lnTo>
                  <a:lnTo>
                    <a:pt x="1111" y="884"/>
                  </a:lnTo>
                  <a:lnTo>
                    <a:pt x="1125" y="886"/>
                  </a:lnTo>
                  <a:lnTo>
                    <a:pt x="1137" y="886"/>
                  </a:lnTo>
                  <a:lnTo>
                    <a:pt x="1137" y="886"/>
                  </a:lnTo>
                  <a:lnTo>
                    <a:pt x="1153" y="886"/>
                  </a:lnTo>
                  <a:lnTo>
                    <a:pt x="1165" y="888"/>
                  </a:lnTo>
                  <a:lnTo>
                    <a:pt x="1184" y="891"/>
                  </a:lnTo>
                  <a:lnTo>
                    <a:pt x="1192" y="893"/>
                  </a:lnTo>
                  <a:lnTo>
                    <a:pt x="1198" y="891"/>
                  </a:lnTo>
                  <a:lnTo>
                    <a:pt x="1204" y="888"/>
                  </a:lnTo>
                  <a:lnTo>
                    <a:pt x="1211" y="881"/>
                  </a:lnTo>
                  <a:lnTo>
                    <a:pt x="1211" y="881"/>
                  </a:lnTo>
                  <a:lnTo>
                    <a:pt x="1228" y="860"/>
                  </a:lnTo>
                  <a:lnTo>
                    <a:pt x="1245" y="835"/>
                  </a:lnTo>
                  <a:lnTo>
                    <a:pt x="1258" y="813"/>
                  </a:lnTo>
                  <a:lnTo>
                    <a:pt x="1261" y="805"/>
                  </a:lnTo>
                  <a:lnTo>
                    <a:pt x="1261" y="802"/>
                  </a:lnTo>
                  <a:lnTo>
                    <a:pt x="1261" y="802"/>
                  </a:lnTo>
                  <a:lnTo>
                    <a:pt x="1255" y="760"/>
                  </a:lnTo>
                  <a:lnTo>
                    <a:pt x="1245" y="674"/>
                  </a:lnTo>
                  <a:lnTo>
                    <a:pt x="1235" y="586"/>
                  </a:lnTo>
                  <a:lnTo>
                    <a:pt x="1231" y="554"/>
                  </a:lnTo>
                  <a:lnTo>
                    <a:pt x="1231" y="537"/>
                  </a:lnTo>
                  <a:lnTo>
                    <a:pt x="1231" y="537"/>
                  </a:lnTo>
                  <a:lnTo>
                    <a:pt x="1231" y="526"/>
                  </a:lnTo>
                  <a:lnTo>
                    <a:pt x="1229" y="509"/>
                  </a:lnTo>
                  <a:lnTo>
                    <a:pt x="1225" y="491"/>
                  </a:lnTo>
                  <a:lnTo>
                    <a:pt x="1221" y="469"/>
                  </a:lnTo>
                  <a:lnTo>
                    <a:pt x="1216" y="449"/>
                  </a:lnTo>
                  <a:lnTo>
                    <a:pt x="1210" y="433"/>
                  </a:lnTo>
                  <a:lnTo>
                    <a:pt x="1205" y="421"/>
                  </a:lnTo>
                  <a:lnTo>
                    <a:pt x="1204" y="418"/>
                  </a:lnTo>
                  <a:lnTo>
                    <a:pt x="1201" y="417"/>
                  </a:lnTo>
                  <a:lnTo>
                    <a:pt x="1201" y="417"/>
                  </a:lnTo>
                  <a:lnTo>
                    <a:pt x="1198" y="416"/>
                  </a:lnTo>
                  <a:lnTo>
                    <a:pt x="1194" y="413"/>
                  </a:lnTo>
                  <a:lnTo>
                    <a:pt x="1185" y="407"/>
                  </a:lnTo>
                  <a:lnTo>
                    <a:pt x="1177" y="397"/>
                  </a:lnTo>
                  <a:lnTo>
                    <a:pt x="1177" y="397"/>
                  </a:lnTo>
                  <a:lnTo>
                    <a:pt x="1178" y="357"/>
                  </a:lnTo>
                  <a:lnTo>
                    <a:pt x="1182" y="297"/>
                  </a:lnTo>
                  <a:lnTo>
                    <a:pt x="1182" y="297"/>
                  </a:lnTo>
                  <a:lnTo>
                    <a:pt x="1183" y="288"/>
                  </a:lnTo>
                  <a:lnTo>
                    <a:pt x="1185" y="280"/>
                  </a:lnTo>
                  <a:lnTo>
                    <a:pt x="1189" y="267"/>
                  </a:lnTo>
                  <a:lnTo>
                    <a:pt x="1190" y="262"/>
                  </a:lnTo>
                  <a:lnTo>
                    <a:pt x="1190" y="256"/>
                  </a:lnTo>
                  <a:lnTo>
                    <a:pt x="1189" y="250"/>
                  </a:lnTo>
                  <a:lnTo>
                    <a:pt x="1187" y="242"/>
                  </a:lnTo>
                  <a:lnTo>
                    <a:pt x="1187" y="242"/>
                  </a:lnTo>
                  <a:lnTo>
                    <a:pt x="1180" y="226"/>
                  </a:lnTo>
                  <a:lnTo>
                    <a:pt x="1174" y="211"/>
                  </a:lnTo>
                  <a:lnTo>
                    <a:pt x="1168" y="199"/>
                  </a:lnTo>
                  <a:lnTo>
                    <a:pt x="1165" y="195"/>
                  </a:lnTo>
                  <a:lnTo>
                    <a:pt x="1162" y="192"/>
                  </a:lnTo>
                  <a:lnTo>
                    <a:pt x="1162" y="192"/>
                  </a:lnTo>
                  <a:lnTo>
                    <a:pt x="1158" y="190"/>
                  </a:lnTo>
                  <a:lnTo>
                    <a:pt x="1154" y="186"/>
                  </a:lnTo>
                  <a:lnTo>
                    <a:pt x="1147" y="177"/>
                  </a:lnTo>
                  <a:lnTo>
                    <a:pt x="1140" y="169"/>
                  </a:lnTo>
                  <a:lnTo>
                    <a:pt x="1137" y="162"/>
                  </a:lnTo>
                  <a:lnTo>
                    <a:pt x="1137" y="162"/>
                  </a:lnTo>
                  <a:lnTo>
                    <a:pt x="1135" y="156"/>
                  </a:lnTo>
                  <a:lnTo>
                    <a:pt x="1135" y="147"/>
                  </a:lnTo>
                  <a:lnTo>
                    <a:pt x="1134" y="141"/>
                  </a:lnTo>
                  <a:lnTo>
                    <a:pt x="1133" y="135"/>
                  </a:lnTo>
                  <a:lnTo>
                    <a:pt x="1130" y="129"/>
                  </a:lnTo>
                  <a:lnTo>
                    <a:pt x="1127" y="122"/>
                  </a:lnTo>
                  <a:lnTo>
                    <a:pt x="1127" y="122"/>
                  </a:lnTo>
                  <a:lnTo>
                    <a:pt x="1120" y="112"/>
                  </a:lnTo>
                  <a:lnTo>
                    <a:pt x="1119" y="106"/>
                  </a:lnTo>
                  <a:lnTo>
                    <a:pt x="1116" y="101"/>
                  </a:lnTo>
                  <a:lnTo>
                    <a:pt x="1107" y="92"/>
                  </a:lnTo>
                  <a:lnTo>
                    <a:pt x="1107" y="92"/>
                  </a:lnTo>
                  <a:lnTo>
                    <a:pt x="1096" y="81"/>
                  </a:lnTo>
                  <a:lnTo>
                    <a:pt x="1087" y="71"/>
                  </a:lnTo>
                  <a:lnTo>
                    <a:pt x="1074" y="60"/>
                  </a:lnTo>
                  <a:lnTo>
                    <a:pt x="1067" y="54"/>
                  </a:lnTo>
                  <a:lnTo>
                    <a:pt x="1057" y="47"/>
                  </a:lnTo>
                  <a:lnTo>
                    <a:pt x="1057" y="47"/>
                  </a:lnTo>
                  <a:lnTo>
                    <a:pt x="1031" y="34"/>
                  </a:lnTo>
                  <a:lnTo>
                    <a:pt x="998" y="20"/>
                  </a:lnTo>
                  <a:lnTo>
                    <a:pt x="981" y="14"/>
                  </a:lnTo>
                  <a:lnTo>
                    <a:pt x="965" y="9"/>
                  </a:lnTo>
                  <a:lnTo>
                    <a:pt x="949" y="5"/>
                  </a:lnTo>
                  <a:lnTo>
                    <a:pt x="932" y="2"/>
                  </a:lnTo>
                  <a:lnTo>
                    <a:pt x="932" y="2"/>
                  </a:lnTo>
                  <a:lnTo>
                    <a:pt x="905" y="0"/>
                  </a:lnTo>
                  <a:lnTo>
                    <a:pt x="894" y="0"/>
                  </a:lnTo>
                  <a:lnTo>
                    <a:pt x="883" y="1"/>
                  </a:lnTo>
                  <a:lnTo>
                    <a:pt x="874" y="2"/>
                  </a:lnTo>
                  <a:lnTo>
                    <a:pt x="866" y="5"/>
                  </a:lnTo>
                  <a:lnTo>
                    <a:pt x="861" y="9"/>
                  </a:lnTo>
                  <a:lnTo>
                    <a:pt x="858" y="12"/>
                  </a:lnTo>
                  <a:lnTo>
                    <a:pt x="858" y="12"/>
                  </a:lnTo>
                  <a:lnTo>
                    <a:pt x="848" y="32"/>
                  </a:lnTo>
                  <a:lnTo>
                    <a:pt x="843" y="42"/>
                  </a:lnTo>
                  <a:lnTo>
                    <a:pt x="843" y="42"/>
                  </a:lnTo>
                  <a:lnTo>
                    <a:pt x="823" y="51"/>
                  </a:lnTo>
                  <a:lnTo>
                    <a:pt x="802" y="59"/>
                  </a:lnTo>
                  <a:lnTo>
                    <a:pt x="778" y="67"/>
                  </a:lnTo>
                  <a:lnTo>
                    <a:pt x="778" y="67"/>
                  </a:lnTo>
                  <a:lnTo>
                    <a:pt x="759" y="74"/>
                  </a:lnTo>
                  <a:lnTo>
                    <a:pt x="747" y="79"/>
                  </a:lnTo>
                  <a:lnTo>
                    <a:pt x="737" y="85"/>
                  </a:lnTo>
                  <a:lnTo>
                    <a:pt x="724" y="96"/>
                  </a:lnTo>
                  <a:lnTo>
                    <a:pt x="724" y="96"/>
                  </a:lnTo>
                  <a:lnTo>
                    <a:pt x="711" y="97"/>
                  </a:lnTo>
                  <a:lnTo>
                    <a:pt x="704" y="100"/>
                  </a:lnTo>
                  <a:lnTo>
                    <a:pt x="698" y="102"/>
                  </a:lnTo>
                  <a:lnTo>
                    <a:pt x="698" y="102"/>
                  </a:lnTo>
                  <a:lnTo>
                    <a:pt x="683" y="112"/>
                  </a:lnTo>
                  <a:lnTo>
                    <a:pt x="676" y="119"/>
                  </a:lnTo>
                  <a:lnTo>
                    <a:pt x="668" y="125"/>
                  </a:lnTo>
                  <a:lnTo>
                    <a:pt x="662" y="132"/>
                  </a:lnTo>
                  <a:lnTo>
                    <a:pt x="656" y="141"/>
                  </a:lnTo>
                  <a:lnTo>
                    <a:pt x="652" y="149"/>
                  </a:lnTo>
                  <a:lnTo>
                    <a:pt x="648" y="157"/>
                  </a:lnTo>
                  <a:lnTo>
                    <a:pt x="648" y="157"/>
                  </a:lnTo>
                  <a:lnTo>
                    <a:pt x="643" y="175"/>
                  </a:lnTo>
                  <a:lnTo>
                    <a:pt x="638" y="191"/>
                  </a:lnTo>
                  <a:lnTo>
                    <a:pt x="633" y="200"/>
                  </a:lnTo>
                  <a:lnTo>
                    <a:pt x="628" y="207"/>
                  </a:lnTo>
                  <a:lnTo>
                    <a:pt x="622" y="215"/>
                  </a:lnTo>
                  <a:lnTo>
                    <a:pt x="613" y="222"/>
                  </a:lnTo>
                  <a:lnTo>
                    <a:pt x="613" y="222"/>
                  </a:lnTo>
                  <a:lnTo>
                    <a:pt x="603" y="230"/>
                  </a:lnTo>
                  <a:lnTo>
                    <a:pt x="591" y="237"/>
                  </a:lnTo>
                  <a:lnTo>
                    <a:pt x="565" y="251"/>
                  </a:lnTo>
                  <a:lnTo>
                    <a:pt x="542" y="263"/>
                  </a:lnTo>
                  <a:lnTo>
                    <a:pt x="534" y="268"/>
                  </a:lnTo>
                  <a:lnTo>
                    <a:pt x="529" y="272"/>
                  </a:lnTo>
                  <a:lnTo>
                    <a:pt x="529" y="272"/>
                  </a:lnTo>
                  <a:lnTo>
                    <a:pt x="521" y="280"/>
                  </a:lnTo>
                  <a:lnTo>
                    <a:pt x="514" y="288"/>
                  </a:lnTo>
                  <a:lnTo>
                    <a:pt x="510" y="295"/>
                  </a:lnTo>
                  <a:lnTo>
                    <a:pt x="507" y="301"/>
                  </a:lnTo>
                  <a:lnTo>
                    <a:pt x="505" y="308"/>
                  </a:lnTo>
                  <a:lnTo>
                    <a:pt x="504" y="317"/>
                  </a:lnTo>
                  <a:lnTo>
                    <a:pt x="504" y="317"/>
                  </a:lnTo>
                  <a:lnTo>
                    <a:pt x="504" y="327"/>
                  </a:lnTo>
                  <a:lnTo>
                    <a:pt x="505" y="338"/>
                  </a:lnTo>
                  <a:lnTo>
                    <a:pt x="505" y="338"/>
                  </a:lnTo>
                  <a:close/>
                  <a:moveTo>
                    <a:pt x="922" y="1925"/>
                  </a:moveTo>
                  <a:lnTo>
                    <a:pt x="901" y="1834"/>
                  </a:lnTo>
                  <a:lnTo>
                    <a:pt x="901" y="1834"/>
                  </a:lnTo>
                  <a:lnTo>
                    <a:pt x="920" y="1835"/>
                  </a:lnTo>
                  <a:lnTo>
                    <a:pt x="941" y="1837"/>
                  </a:lnTo>
                  <a:lnTo>
                    <a:pt x="960" y="1837"/>
                  </a:lnTo>
                  <a:lnTo>
                    <a:pt x="972" y="1835"/>
                  </a:lnTo>
                  <a:lnTo>
                    <a:pt x="972" y="1835"/>
                  </a:lnTo>
                  <a:lnTo>
                    <a:pt x="998" y="1833"/>
                  </a:lnTo>
                  <a:lnTo>
                    <a:pt x="1044" y="1829"/>
                  </a:lnTo>
                  <a:lnTo>
                    <a:pt x="1044" y="1829"/>
                  </a:lnTo>
                  <a:lnTo>
                    <a:pt x="1035" y="1848"/>
                  </a:lnTo>
                  <a:lnTo>
                    <a:pt x="1030" y="1858"/>
                  </a:lnTo>
                  <a:lnTo>
                    <a:pt x="1027" y="1865"/>
                  </a:lnTo>
                  <a:lnTo>
                    <a:pt x="1027" y="1865"/>
                  </a:lnTo>
                  <a:lnTo>
                    <a:pt x="1026" y="1874"/>
                  </a:lnTo>
                  <a:lnTo>
                    <a:pt x="1025" y="1882"/>
                  </a:lnTo>
                  <a:lnTo>
                    <a:pt x="1023" y="1890"/>
                  </a:lnTo>
                  <a:lnTo>
                    <a:pt x="1022" y="1895"/>
                  </a:lnTo>
                  <a:lnTo>
                    <a:pt x="1022" y="1895"/>
                  </a:lnTo>
                  <a:lnTo>
                    <a:pt x="1012" y="1920"/>
                  </a:lnTo>
                  <a:lnTo>
                    <a:pt x="1012" y="1920"/>
                  </a:lnTo>
                  <a:lnTo>
                    <a:pt x="981" y="1920"/>
                  </a:lnTo>
                  <a:lnTo>
                    <a:pt x="951" y="1922"/>
                  </a:lnTo>
                  <a:lnTo>
                    <a:pt x="922" y="1925"/>
                  </a:lnTo>
                  <a:lnTo>
                    <a:pt x="922" y="1925"/>
                  </a:lnTo>
                  <a:close/>
                  <a:moveTo>
                    <a:pt x="873" y="1709"/>
                  </a:moveTo>
                  <a:lnTo>
                    <a:pt x="833" y="1536"/>
                  </a:lnTo>
                  <a:lnTo>
                    <a:pt x="883" y="1526"/>
                  </a:lnTo>
                  <a:lnTo>
                    <a:pt x="868" y="1581"/>
                  </a:lnTo>
                  <a:lnTo>
                    <a:pt x="868" y="1581"/>
                  </a:lnTo>
                  <a:lnTo>
                    <a:pt x="887" y="1586"/>
                  </a:lnTo>
                  <a:lnTo>
                    <a:pt x="873" y="1709"/>
                  </a:lnTo>
                  <a:close/>
                  <a:moveTo>
                    <a:pt x="988" y="1606"/>
                  </a:moveTo>
                  <a:lnTo>
                    <a:pt x="992" y="1606"/>
                  </a:lnTo>
                  <a:lnTo>
                    <a:pt x="992" y="1606"/>
                  </a:lnTo>
                  <a:lnTo>
                    <a:pt x="1023" y="1606"/>
                  </a:lnTo>
                  <a:lnTo>
                    <a:pt x="1074" y="1606"/>
                  </a:lnTo>
                  <a:lnTo>
                    <a:pt x="1074" y="1606"/>
                  </a:lnTo>
                  <a:lnTo>
                    <a:pt x="1062" y="1706"/>
                  </a:lnTo>
                  <a:lnTo>
                    <a:pt x="1062" y="1706"/>
                  </a:lnTo>
                  <a:lnTo>
                    <a:pt x="1061" y="1714"/>
                  </a:lnTo>
                  <a:lnTo>
                    <a:pt x="1061" y="1725"/>
                  </a:lnTo>
                  <a:lnTo>
                    <a:pt x="1002" y="1716"/>
                  </a:lnTo>
                  <a:lnTo>
                    <a:pt x="992" y="1701"/>
                  </a:lnTo>
                  <a:lnTo>
                    <a:pt x="992" y="1701"/>
                  </a:lnTo>
                  <a:lnTo>
                    <a:pt x="987" y="1682"/>
                  </a:lnTo>
                  <a:lnTo>
                    <a:pt x="983" y="1667"/>
                  </a:lnTo>
                  <a:lnTo>
                    <a:pt x="982" y="1656"/>
                  </a:lnTo>
                  <a:lnTo>
                    <a:pt x="982" y="1656"/>
                  </a:lnTo>
                  <a:lnTo>
                    <a:pt x="983" y="1638"/>
                  </a:lnTo>
                  <a:lnTo>
                    <a:pt x="988" y="1606"/>
                  </a:lnTo>
                  <a:lnTo>
                    <a:pt x="988" y="1606"/>
                  </a:lnTo>
                  <a:close/>
                  <a:moveTo>
                    <a:pt x="1052" y="382"/>
                  </a:moveTo>
                  <a:lnTo>
                    <a:pt x="1102" y="412"/>
                  </a:lnTo>
                  <a:lnTo>
                    <a:pt x="1102" y="412"/>
                  </a:lnTo>
                  <a:lnTo>
                    <a:pt x="1103" y="415"/>
                  </a:lnTo>
                  <a:lnTo>
                    <a:pt x="1107" y="420"/>
                  </a:lnTo>
                  <a:lnTo>
                    <a:pt x="1108" y="423"/>
                  </a:lnTo>
                  <a:lnTo>
                    <a:pt x="1109" y="427"/>
                  </a:lnTo>
                  <a:lnTo>
                    <a:pt x="1109" y="429"/>
                  </a:lnTo>
                  <a:lnTo>
                    <a:pt x="1107" y="432"/>
                  </a:lnTo>
                  <a:lnTo>
                    <a:pt x="1107" y="432"/>
                  </a:lnTo>
                  <a:lnTo>
                    <a:pt x="1101" y="437"/>
                  </a:lnTo>
                  <a:lnTo>
                    <a:pt x="1094" y="443"/>
                  </a:lnTo>
                  <a:lnTo>
                    <a:pt x="1087" y="452"/>
                  </a:lnTo>
                  <a:lnTo>
                    <a:pt x="1112" y="707"/>
                  </a:lnTo>
                  <a:lnTo>
                    <a:pt x="1112" y="707"/>
                  </a:lnTo>
                  <a:lnTo>
                    <a:pt x="1104" y="704"/>
                  </a:lnTo>
                  <a:lnTo>
                    <a:pt x="1104" y="704"/>
                  </a:lnTo>
                  <a:lnTo>
                    <a:pt x="1078" y="679"/>
                  </a:lnTo>
                  <a:lnTo>
                    <a:pt x="1068" y="670"/>
                  </a:lnTo>
                  <a:lnTo>
                    <a:pt x="1062" y="667"/>
                  </a:lnTo>
                  <a:lnTo>
                    <a:pt x="1062" y="667"/>
                  </a:lnTo>
                  <a:lnTo>
                    <a:pt x="1051" y="663"/>
                  </a:lnTo>
                  <a:lnTo>
                    <a:pt x="1031" y="657"/>
                  </a:lnTo>
                  <a:lnTo>
                    <a:pt x="1002" y="647"/>
                  </a:lnTo>
                  <a:lnTo>
                    <a:pt x="1002" y="647"/>
                  </a:lnTo>
                  <a:lnTo>
                    <a:pt x="985" y="633"/>
                  </a:lnTo>
                  <a:lnTo>
                    <a:pt x="962" y="617"/>
                  </a:lnTo>
                  <a:lnTo>
                    <a:pt x="962" y="617"/>
                  </a:lnTo>
                  <a:lnTo>
                    <a:pt x="949" y="607"/>
                  </a:lnTo>
                  <a:lnTo>
                    <a:pt x="925" y="588"/>
                  </a:lnTo>
                  <a:lnTo>
                    <a:pt x="899" y="569"/>
                  </a:lnTo>
                  <a:lnTo>
                    <a:pt x="883" y="557"/>
                  </a:lnTo>
                  <a:lnTo>
                    <a:pt x="883" y="557"/>
                  </a:lnTo>
                  <a:lnTo>
                    <a:pt x="880" y="554"/>
                  </a:lnTo>
                  <a:lnTo>
                    <a:pt x="875" y="553"/>
                  </a:lnTo>
                  <a:lnTo>
                    <a:pt x="863" y="549"/>
                  </a:lnTo>
                  <a:lnTo>
                    <a:pt x="863" y="549"/>
                  </a:lnTo>
                  <a:lnTo>
                    <a:pt x="853" y="537"/>
                  </a:lnTo>
                  <a:lnTo>
                    <a:pt x="853" y="537"/>
                  </a:lnTo>
                  <a:lnTo>
                    <a:pt x="846" y="531"/>
                  </a:lnTo>
                  <a:lnTo>
                    <a:pt x="836" y="522"/>
                  </a:lnTo>
                  <a:lnTo>
                    <a:pt x="811" y="502"/>
                  </a:lnTo>
                  <a:lnTo>
                    <a:pt x="778" y="477"/>
                  </a:lnTo>
                  <a:lnTo>
                    <a:pt x="778" y="477"/>
                  </a:lnTo>
                  <a:lnTo>
                    <a:pt x="795" y="457"/>
                  </a:lnTo>
                  <a:lnTo>
                    <a:pt x="808" y="446"/>
                  </a:lnTo>
                  <a:lnTo>
                    <a:pt x="811" y="442"/>
                  </a:lnTo>
                  <a:lnTo>
                    <a:pt x="813" y="442"/>
                  </a:lnTo>
                  <a:lnTo>
                    <a:pt x="813" y="442"/>
                  </a:lnTo>
                  <a:lnTo>
                    <a:pt x="813" y="442"/>
                  </a:lnTo>
                  <a:lnTo>
                    <a:pt x="815" y="446"/>
                  </a:lnTo>
                  <a:lnTo>
                    <a:pt x="823" y="454"/>
                  </a:lnTo>
                  <a:lnTo>
                    <a:pt x="848" y="476"/>
                  </a:lnTo>
                  <a:lnTo>
                    <a:pt x="860" y="488"/>
                  </a:lnTo>
                  <a:lnTo>
                    <a:pt x="874" y="497"/>
                  </a:lnTo>
                  <a:lnTo>
                    <a:pt x="885" y="504"/>
                  </a:lnTo>
                  <a:lnTo>
                    <a:pt x="889" y="506"/>
                  </a:lnTo>
                  <a:lnTo>
                    <a:pt x="892" y="507"/>
                  </a:lnTo>
                  <a:lnTo>
                    <a:pt x="892" y="507"/>
                  </a:lnTo>
                  <a:lnTo>
                    <a:pt x="905" y="506"/>
                  </a:lnTo>
                  <a:lnTo>
                    <a:pt x="919" y="504"/>
                  </a:lnTo>
                  <a:lnTo>
                    <a:pt x="932" y="502"/>
                  </a:lnTo>
                  <a:lnTo>
                    <a:pt x="932" y="502"/>
                  </a:lnTo>
                  <a:lnTo>
                    <a:pt x="939" y="494"/>
                  </a:lnTo>
                  <a:lnTo>
                    <a:pt x="945" y="489"/>
                  </a:lnTo>
                  <a:lnTo>
                    <a:pt x="949" y="488"/>
                  </a:lnTo>
                  <a:lnTo>
                    <a:pt x="952" y="487"/>
                  </a:lnTo>
                  <a:lnTo>
                    <a:pt x="952" y="487"/>
                  </a:lnTo>
                  <a:lnTo>
                    <a:pt x="960" y="486"/>
                  </a:lnTo>
                  <a:lnTo>
                    <a:pt x="966" y="484"/>
                  </a:lnTo>
                  <a:lnTo>
                    <a:pt x="972" y="482"/>
                  </a:lnTo>
                  <a:lnTo>
                    <a:pt x="972" y="482"/>
                  </a:lnTo>
                  <a:lnTo>
                    <a:pt x="973" y="473"/>
                  </a:lnTo>
                  <a:lnTo>
                    <a:pt x="975" y="467"/>
                  </a:lnTo>
                  <a:lnTo>
                    <a:pt x="977" y="462"/>
                  </a:lnTo>
                  <a:lnTo>
                    <a:pt x="977" y="462"/>
                  </a:lnTo>
                  <a:lnTo>
                    <a:pt x="980" y="461"/>
                  </a:lnTo>
                  <a:lnTo>
                    <a:pt x="983" y="459"/>
                  </a:lnTo>
                  <a:lnTo>
                    <a:pt x="992" y="457"/>
                  </a:lnTo>
                  <a:lnTo>
                    <a:pt x="1002" y="457"/>
                  </a:lnTo>
                  <a:lnTo>
                    <a:pt x="1007" y="412"/>
                  </a:lnTo>
                  <a:lnTo>
                    <a:pt x="1007" y="412"/>
                  </a:lnTo>
                  <a:lnTo>
                    <a:pt x="1012" y="415"/>
                  </a:lnTo>
                  <a:lnTo>
                    <a:pt x="1023" y="418"/>
                  </a:lnTo>
                  <a:lnTo>
                    <a:pt x="1028" y="420"/>
                  </a:lnTo>
                  <a:lnTo>
                    <a:pt x="1035" y="421"/>
                  </a:lnTo>
                  <a:lnTo>
                    <a:pt x="1040" y="420"/>
                  </a:lnTo>
                  <a:lnTo>
                    <a:pt x="1041" y="418"/>
                  </a:lnTo>
                  <a:lnTo>
                    <a:pt x="1042" y="417"/>
                  </a:lnTo>
                  <a:lnTo>
                    <a:pt x="1042" y="417"/>
                  </a:lnTo>
                  <a:lnTo>
                    <a:pt x="1046" y="407"/>
                  </a:lnTo>
                  <a:lnTo>
                    <a:pt x="1049" y="396"/>
                  </a:lnTo>
                  <a:lnTo>
                    <a:pt x="1052" y="382"/>
                  </a:lnTo>
                  <a:lnTo>
                    <a:pt x="1052" y="3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565439F-BC8C-4D88-8FAC-9C230F7D7A6D}"/>
              </a:ext>
            </a:extLst>
          </p:cNvPr>
          <p:cNvGrpSpPr/>
          <p:nvPr/>
        </p:nvGrpSpPr>
        <p:grpSpPr>
          <a:xfrm>
            <a:off x="4035108" y="3882414"/>
            <a:ext cx="1835783" cy="2370518"/>
            <a:chOff x="3818113" y="3138732"/>
            <a:chExt cx="1835783" cy="2370518"/>
          </a:xfrm>
        </p:grpSpPr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542A9B55-AC18-4AEB-931B-3EC4175F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9162" y="3611362"/>
              <a:ext cx="854734" cy="542104"/>
            </a:xfrm>
            <a:custGeom>
              <a:avLst/>
              <a:gdLst>
                <a:gd name="T0" fmla="*/ 373 w 812"/>
                <a:gd name="T1" fmla="*/ 365 h 515"/>
                <a:gd name="T2" fmla="*/ 373 w 812"/>
                <a:gd name="T3" fmla="*/ 365 h 515"/>
                <a:gd name="T4" fmla="*/ 184 w 812"/>
                <a:gd name="T5" fmla="*/ 382 h 515"/>
                <a:gd name="T6" fmla="*/ 0 w 812"/>
                <a:gd name="T7" fmla="*/ 400 h 515"/>
                <a:gd name="T8" fmla="*/ 0 w 812"/>
                <a:gd name="T9" fmla="*/ 410 h 515"/>
                <a:gd name="T10" fmla="*/ 0 w 812"/>
                <a:gd name="T11" fmla="*/ 410 h 515"/>
                <a:gd name="T12" fmla="*/ 10 w 812"/>
                <a:gd name="T13" fmla="*/ 413 h 515"/>
                <a:gd name="T14" fmla="*/ 35 w 812"/>
                <a:gd name="T15" fmla="*/ 425 h 515"/>
                <a:gd name="T16" fmla="*/ 109 w 812"/>
                <a:gd name="T17" fmla="*/ 461 h 515"/>
                <a:gd name="T18" fmla="*/ 219 w 812"/>
                <a:gd name="T19" fmla="*/ 515 h 515"/>
                <a:gd name="T20" fmla="*/ 633 w 812"/>
                <a:gd name="T21" fmla="*/ 500 h 515"/>
                <a:gd name="T22" fmla="*/ 638 w 812"/>
                <a:gd name="T23" fmla="*/ 485 h 515"/>
                <a:gd name="T24" fmla="*/ 638 w 812"/>
                <a:gd name="T25" fmla="*/ 485 h 515"/>
                <a:gd name="T26" fmla="*/ 645 w 812"/>
                <a:gd name="T27" fmla="*/ 486 h 515"/>
                <a:gd name="T28" fmla="*/ 651 w 812"/>
                <a:gd name="T29" fmla="*/ 486 h 515"/>
                <a:gd name="T30" fmla="*/ 658 w 812"/>
                <a:gd name="T31" fmla="*/ 485 h 515"/>
                <a:gd name="T32" fmla="*/ 658 w 812"/>
                <a:gd name="T33" fmla="*/ 485 h 515"/>
                <a:gd name="T34" fmla="*/ 663 w 812"/>
                <a:gd name="T35" fmla="*/ 481 h 515"/>
                <a:gd name="T36" fmla="*/ 668 w 812"/>
                <a:gd name="T37" fmla="*/ 476 h 515"/>
                <a:gd name="T38" fmla="*/ 673 w 812"/>
                <a:gd name="T39" fmla="*/ 470 h 515"/>
                <a:gd name="T40" fmla="*/ 678 w 812"/>
                <a:gd name="T41" fmla="*/ 450 h 515"/>
                <a:gd name="T42" fmla="*/ 812 w 812"/>
                <a:gd name="T43" fmla="*/ 30 h 515"/>
                <a:gd name="T44" fmla="*/ 812 w 812"/>
                <a:gd name="T45" fmla="*/ 30 h 515"/>
                <a:gd name="T46" fmla="*/ 811 w 812"/>
                <a:gd name="T47" fmla="*/ 28 h 515"/>
                <a:gd name="T48" fmla="*/ 810 w 812"/>
                <a:gd name="T49" fmla="*/ 25 h 515"/>
                <a:gd name="T50" fmla="*/ 807 w 812"/>
                <a:gd name="T51" fmla="*/ 25 h 515"/>
                <a:gd name="T52" fmla="*/ 807 w 812"/>
                <a:gd name="T53" fmla="*/ 25 h 515"/>
                <a:gd name="T54" fmla="*/ 754 w 812"/>
                <a:gd name="T55" fmla="*/ 23 h 515"/>
                <a:gd name="T56" fmla="*/ 641 w 812"/>
                <a:gd name="T57" fmla="*/ 14 h 515"/>
                <a:gd name="T58" fmla="*/ 529 w 812"/>
                <a:gd name="T59" fmla="*/ 5 h 515"/>
                <a:gd name="T60" fmla="*/ 492 w 812"/>
                <a:gd name="T61" fmla="*/ 1 h 515"/>
                <a:gd name="T62" fmla="*/ 478 w 812"/>
                <a:gd name="T63" fmla="*/ 0 h 515"/>
                <a:gd name="T64" fmla="*/ 478 w 812"/>
                <a:gd name="T65" fmla="*/ 0 h 515"/>
                <a:gd name="T66" fmla="*/ 428 w 812"/>
                <a:gd name="T67" fmla="*/ 181 h 515"/>
                <a:gd name="T68" fmla="*/ 392 w 812"/>
                <a:gd name="T69" fmla="*/ 307 h 515"/>
                <a:gd name="T70" fmla="*/ 380 w 812"/>
                <a:gd name="T71" fmla="*/ 348 h 515"/>
                <a:gd name="T72" fmla="*/ 376 w 812"/>
                <a:gd name="T73" fmla="*/ 361 h 515"/>
                <a:gd name="T74" fmla="*/ 373 w 812"/>
                <a:gd name="T75" fmla="*/ 365 h 515"/>
                <a:gd name="T76" fmla="*/ 373 w 812"/>
                <a:gd name="T77" fmla="*/ 365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2" h="515">
                  <a:moveTo>
                    <a:pt x="373" y="365"/>
                  </a:moveTo>
                  <a:lnTo>
                    <a:pt x="373" y="365"/>
                  </a:lnTo>
                  <a:lnTo>
                    <a:pt x="184" y="382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10" y="413"/>
                  </a:lnTo>
                  <a:lnTo>
                    <a:pt x="35" y="425"/>
                  </a:lnTo>
                  <a:lnTo>
                    <a:pt x="109" y="461"/>
                  </a:lnTo>
                  <a:lnTo>
                    <a:pt x="219" y="515"/>
                  </a:lnTo>
                  <a:lnTo>
                    <a:pt x="633" y="500"/>
                  </a:lnTo>
                  <a:lnTo>
                    <a:pt x="638" y="485"/>
                  </a:lnTo>
                  <a:lnTo>
                    <a:pt x="638" y="485"/>
                  </a:lnTo>
                  <a:lnTo>
                    <a:pt x="645" y="486"/>
                  </a:lnTo>
                  <a:lnTo>
                    <a:pt x="651" y="486"/>
                  </a:lnTo>
                  <a:lnTo>
                    <a:pt x="658" y="485"/>
                  </a:lnTo>
                  <a:lnTo>
                    <a:pt x="658" y="485"/>
                  </a:lnTo>
                  <a:lnTo>
                    <a:pt x="663" y="481"/>
                  </a:lnTo>
                  <a:lnTo>
                    <a:pt x="668" y="476"/>
                  </a:lnTo>
                  <a:lnTo>
                    <a:pt x="673" y="470"/>
                  </a:lnTo>
                  <a:lnTo>
                    <a:pt x="678" y="450"/>
                  </a:lnTo>
                  <a:lnTo>
                    <a:pt x="812" y="30"/>
                  </a:lnTo>
                  <a:lnTo>
                    <a:pt x="812" y="30"/>
                  </a:lnTo>
                  <a:lnTo>
                    <a:pt x="811" y="28"/>
                  </a:lnTo>
                  <a:lnTo>
                    <a:pt x="810" y="25"/>
                  </a:lnTo>
                  <a:lnTo>
                    <a:pt x="807" y="25"/>
                  </a:lnTo>
                  <a:lnTo>
                    <a:pt x="807" y="25"/>
                  </a:lnTo>
                  <a:lnTo>
                    <a:pt x="754" y="23"/>
                  </a:lnTo>
                  <a:lnTo>
                    <a:pt x="641" y="14"/>
                  </a:lnTo>
                  <a:lnTo>
                    <a:pt x="529" y="5"/>
                  </a:lnTo>
                  <a:lnTo>
                    <a:pt x="492" y="1"/>
                  </a:lnTo>
                  <a:lnTo>
                    <a:pt x="478" y="0"/>
                  </a:lnTo>
                  <a:lnTo>
                    <a:pt x="478" y="0"/>
                  </a:lnTo>
                  <a:lnTo>
                    <a:pt x="428" y="181"/>
                  </a:lnTo>
                  <a:lnTo>
                    <a:pt x="392" y="307"/>
                  </a:lnTo>
                  <a:lnTo>
                    <a:pt x="380" y="348"/>
                  </a:lnTo>
                  <a:lnTo>
                    <a:pt x="376" y="361"/>
                  </a:lnTo>
                  <a:lnTo>
                    <a:pt x="373" y="365"/>
                  </a:lnTo>
                  <a:lnTo>
                    <a:pt x="373" y="3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4D0A9B86-4F77-41A8-8FCA-CB3455B3F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372" y="3642941"/>
              <a:ext cx="383157" cy="373683"/>
            </a:xfrm>
            <a:custGeom>
              <a:avLst/>
              <a:gdLst>
                <a:gd name="T0" fmla="*/ 80 w 364"/>
                <a:gd name="T1" fmla="*/ 0 h 355"/>
                <a:gd name="T2" fmla="*/ 80 w 364"/>
                <a:gd name="T3" fmla="*/ 0 h 355"/>
                <a:gd name="T4" fmla="*/ 222 w 364"/>
                <a:gd name="T5" fmla="*/ 11 h 355"/>
                <a:gd name="T6" fmla="*/ 319 w 364"/>
                <a:gd name="T7" fmla="*/ 20 h 355"/>
                <a:gd name="T8" fmla="*/ 352 w 364"/>
                <a:gd name="T9" fmla="*/ 24 h 355"/>
                <a:gd name="T10" fmla="*/ 364 w 364"/>
                <a:gd name="T11" fmla="*/ 25 h 355"/>
                <a:gd name="T12" fmla="*/ 364 w 364"/>
                <a:gd name="T13" fmla="*/ 25 h 355"/>
                <a:gd name="T14" fmla="*/ 349 w 364"/>
                <a:gd name="T15" fmla="*/ 77 h 355"/>
                <a:gd name="T16" fmla="*/ 314 w 364"/>
                <a:gd name="T17" fmla="*/ 191 h 355"/>
                <a:gd name="T18" fmla="*/ 265 w 364"/>
                <a:gd name="T19" fmla="*/ 355 h 355"/>
                <a:gd name="T20" fmla="*/ 265 w 364"/>
                <a:gd name="T21" fmla="*/ 355 h 355"/>
                <a:gd name="T22" fmla="*/ 132 w 364"/>
                <a:gd name="T23" fmla="*/ 321 h 355"/>
                <a:gd name="T24" fmla="*/ 43 w 364"/>
                <a:gd name="T25" fmla="*/ 297 h 355"/>
                <a:gd name="T26" fmla="*/ 12 w 364"/>
                <a:gd name="T27" fmla="*/ 288 h 355"/>
                <a:gd name="T28" fmla="*/ 0 w 364"/>
                <a:gd name="T29" fmla="*/ 285 h 355"/>
                <a:gd name="T30" fmla="*/ 0 w 364"/>
                <a:gd name="T31" fmla="*/ 285 h 355"/>
                <a:gd name="T32" fmla="*/ 3 w 364"/>
                <a:gd name="T33" fmla="*/ 271 h 355"/>
                <a:gd name="T34" fmla="*/ 13 w 364"/>
                <a:gd name="T35" fmla="*/ 239 h 355"/>
                <a:gd name="T36" fmla="*/ 40 w 364"/>
                <a:gd name="T37" fmla="*/ 141 h 355"/>
                <a:gd name="T38" fmla="*/ 80 w 364"/>
                <a:gd name="T39" fmla="*/ 0 h 355"/>
                <a:gd name="T40" fmla="*/ 80 w 364"/>
                <a:gd name="T4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4" h="355">
                  <a:moveTo>
                    <a:pt x="80" y="0"/>
                  </a:moveTo>
                  <a:lnTo>
                    <a:pt x="80" y="0"/>
                  </a:lnTo>
                  <a:lnTo>
                    <a:pt x="222" y="11"/>
                  </a:lnTo>
                  <a:lnTo>
                    <a:pt x="319" y="20"/>
                  </a:lnTo>
                  <a:lnTo>
                    <a:pt x="352" y="24"/>
                  </a:lnTo>
                  <a:lnTo>
                    <a:pt x="364" y="25"/>
                  </a:lnTo>
                  <a:lnTo>
                    <a:pt x="364" y="25"/>
                  </a:lnTo>
                  <a:lnTo>
                    <a:pt x="349" y="77"/>
                  </a:lnTo>
                  <a:lnTo>
                    <a:pt x="314" y="191"/>
                  </a:lnTo>
                  <a:lnTo>
                    <a:pt x="265" y="355"/>
                  </a:lnTo>
                  <a:lnTo>
                    <a:pt x="265" y="355"/>
                  </a:lnTo>
                  <a:lnTo>
                    <a:pt x="132" y="321"/>
                  </a:lnTo>
                  <a:lnTo>
                    <a:pt x="43" y="297"/>
                  </a:lnTo>
                  <a:lnTo>
                    <a:pt x="12" y="288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3" y="271"/>
                  </a:lnTo>
                  <a:lnTo>
                    <a:pt x="13" y="239"/>
                  </a:lnTo>
                  <a:lnTo>
                    <a:pt x="40" y="141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AA1A6B3B-7EA6-4F1E-BBF6-B682746700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8113" y="3138732"/>
              <a:ext cx="1526311" cy="2370518"/>
            </a:xfrm>
            <a:custGeom>
              <a:avLst/>
              <a:gdLst>
                <a:gd name="T0" fmla="*/ 239 w 1450"/>
                <a:gd name="T1" fmla="*/ 1013 h 2252"/>
                <a:gd name="T2" fmla="*/ 77 w 1450"/>
                <a:gd name="T3" fmla="*/ 766 h 2252"/>
                <a:gd name="T4" fmla="*/ 97 w 1450"/>
                <a:gd name="T5" fmla="*/ 1238 h 2252"/>
                <a:gd name="T6" fmla="*/ 84 w 1450"/>
                <a:gd name="T7" fmla="*/ 1448 h 2252"/>
                <a:gd name="T8" fmla="*/ 106 w 1450"/>
                <a:gd name="T9" fmla="*/ 1980 h 2252"/>
                <a:gd name="T10" fmla="*/ 307 w 1450"/>
                <a:gd name="T11" fmla="*/ 2240 h 2252"/>
                <a:gd name="T12" fmla="*/ 385 w 1450"/>
                <a:gd name="T13" fmla="*/ 1765 h 2252"/>
                <a:gd name="T14" fmla="*/ 682 w 1450"/>
                <a:gd name="T15" fmla="*/ 1897 h 2252"/>
                <a:gd name="T16" fmla="*/ 935 w 1450"/>
                <a:gd name="T17" fmla="*/ 2133 h 2252"/>
                <a:gd name="T18" fmla="*/ 1445 w 1450"/>
                <a:gd name="T19" fmla="*/ 2117 h 2252"/>
                <a:gd name="T20" fmla="*/ 1405 w 1450"/>
                <a:gd name="T21" fmla="*/ 2027 h 2252"/>
                <a:gd name="T22" fmla="*/ 1182 w 1450"/>
                <a:gd name="T23" fmla="*/ 1966 h 2252"/>
                <a:gd name="T24" fmla="*/ 1246 w 1450"/>
                <a:gd name="T25" fmla="*/ 1922 h 2252"/>
                <a:gd name="T26" fmla="*/ 1276 w 1450"/>
                <a:gd name="T27" fmla="*/ 1708 h 2252"/>
                <a:gd name="T28" fmla="*/ 1313 w 1450"/>
                <a:gd name="T29" fmla="*/ 1403 h 2252"/>
                <a:gd name="T30" fmla="*/ 1196 w 1450"/>
                <a:gd name="T31" fmla="*/ 1318 h 2252"/>
                <a:gd name="T32" fmla="*/ 1112 w 1450"/>
                <a:gd name="T33" fmla="*/ 1203 h 2252"/>
                <a:gd name="T34" fmla="*/ 771 w 1450"/>
                <a:gd name="T35" fmla="*/ 1121 h 2252"/>
                <a:gd name="T36" fmla="*/ 750 w 1450"/>
                <a:gd name="T37" fmla="*/ 1070 h 2252"/>
                <a:gd name="T38" fmla="*/ 802 w 1450"/>
                <a:gd name="T39" fmla="*/ 936 h 2252"/>
                <a:gd name="T40" fmla="*/ 1050 w 1450"/>
                <a:gd name="T41" fmla="*/ 978 h 2252"/>
                <a:gd name="T42" fmla="*/ 1205 w 1450"/>
                <a:gd name="T43" fmla="*/ 977 h 2252"/>
                <a:gd name="T44" fmla="*/ 1330 w 1450"/>
                <a:gd name="T45" fmla="*/ 494 h 2252"/>
                <a:gd name="T46" fmla="*/ 1347 w 1450"/>
                <a:gd name="T47" fmla="*/ 288 h 2252"/>
                <a:gd name="T48" fmla="*/ 1314 w 1450"/>
                <a:gd name="T49" fmla="*/ 365 h 2252"/>
                <a:gd name="T50" fmla="*/ 1291 w 1450"/>
                <a:gd name="T51" fmla="*/ 234 h 2252"/>
                <a:gd name="T52" fmla="*/ 1253 w 1450"/>
                <a:gd name="T53" fmla="*/ 221 h 2252"/>
                <a:gd name="T54" fmla="*/ 1223 w 1450"/>
                <a:gd name="T55" fmla="*/ 329 h 2252"/>
                <a:gd name="T56" fmla="*/ 1176 w 1450"/>
                <a:gd name="T57" fmla="*/ 244 h 2252"/>
                <a:gd name="T58" fmla="*/ 1151 w 1450"/>
                <a:gd name="T59" fmla="*/ 259 h 2252"/>
                <a:gd name="T60" fmla="*/ 1161 w 1450"/>
                <a:gd name="T61" fmla="*/ 394 h 2252"/>
                <a:gd name="T62" fmla="*/ 1112 w 1450"/>
                <a:gd name="T63" fmla="*/ 392 h 2252"/>
                <a:gd name="T64" fmla="*/ 1181 w 1450"/>
                <a:gd name="T65" fmla="*/ 484 h 2252"/>
                <a:gd name="T66" fmla="*/ 1222 w 1450"/>
                <a:gd name="T67" fmla="*/ 545 h 2252"/>
                <a:gd name="T68" fmla="*/ 1106 w 1450"/>
                <a:gd name="T69" fmla="*/ 804 h 2252"/>
                <a:gd name="T70" fmla="*/ 1046 w 1450"/>
                <a:gd name="T71" fmla="*/ 559 h 2252"/>
                <a:gd name="T72" fmla="*/ 1069 w 1450"/>
                <a:gd name="T73" fmla="*/ 503 h 2252"/>
                <a:gd name="T74" fmla="*/ 1134 w 1450"/>
                <a:gd name="T75" fmla="*/ 340 h 2252"/>
                <a:gd name="T76" fmla="*/ 1115 w 1450"/>
                <a:gd name="T77" fmla="*/ 328 h 2252"/>
                <a:gd name="T78" fmla="*/ 1119 w 1450"/>
                <a:gd name="T79" fmla="*/ 291 h 2252"/>
                <a:gd name="T80" fmla="*/ 1089 w 1450"/>
                <a:gd name="T81" fmla="*/ 292 h 2252"/>
                <a:gd name="T82" fmla="*/ 1077 w 1450"/>
                <a:gd name="T83" fmla="*/ 261 h 2252"/>
                <a:gd name="T84" fmla="*/ 987 w 1450"/>
                <a:gd name="T85" fmla="*/ 384 h 2252"/>
                <a:gd name="T86" fmla="*/ 992 w 1450"/>
                <a:gd name="T87" fmla="*/ 494 h 2252"/>
                <a:gd name="T88" fmla="*/ 935 w 1450"/>
                <a:gd name="T89" fmla="*/ 545 h 2252"/>
                <a:gd name="T90" fmla="*/ 808 w 1450"/>
                <a:gd name="T91" fmla="*/ 596 h 2252"/>
                <a:gd name="T92" fmla="*/ 792 w 1450"/>
                <a:gd name="T93" fmla="*/ 474 h 2252"/>
                <a:gd name="T94" fmla="*/ 911 w 1450"/>
                <a:gd name="T95" fmla="*/ 470 h 2252"/>
                <a:gd name="T96" fmla="*/ 942 w 1450"/>
                <a:gd name="T97" fmla="*/ 404 h 2252"/>
                <a:gd name="T98" fmla="*/ 953 w 1450"/>
                <a:gd name="T99" fmla="*/ 319 h 2252"/>
                <a:gd name="T100" fmla="*/ 960 w 1450"/>
                <a:gd name="T101" fmla="*/ 227 h 2252"/>
                <a:gd name="T102" fmla="*/ 953 w 1450"/>
                <a:gd name="T103" fmla="*/ 101 h 2252"/>
                <a:gd name="T104" fmla="*/ 869 w 1450"/>
                <a:gd name="T105" fmla="*/ 16 h 2252"/>
                <a:gd name="T106" fmla="*/ 658 w 1450"/>
                <a:gd name="T107" fmla="*/ 40 h 2252"/>
                <a:gd name="T108" fmla="*/ 559 w 1450"/>
                <a:gd name="T109" fmla="*/ 162 h 2252"/>
                <a:gd name="T110" fmla="*/ 528 w 1450"/>
                <a:gd name="T111" fmla="*/ 279 h 2252"/>
                <a:gd name="T112" fmla="*/ 402 w 1450"/>
                <a:gd name="T113" fmla="*/ 390 h 2252"/>
                <a:gd name="T114" fmla="*/ 418 w 1450"/>
                <a:gd name="T115" fmla="*/ 472 h 2252"/>
                <a:gd name="T116" fmla="*/ 448 w 1450"/>
                <a:gd name="T117" fmla="*/ 484 h 2252"/>
                <a:gd name="T118" fmla="*/ 1001 w 1450"/>
                <a:gd name="T119" fmla="*/ 1972 h 2252"/>
                <a:gd name="T120" fmla="*/ 907 w 1450"/>
                <a:gd name="T121" fmla="*/ 1640 h 2252"/>
                <a:gd name="T122" fmla="*/ 937 w 1450"/>
                <a:gd name="T123" fmla="*/ 1698 h 2252"/>
                <a:gd name="T124" fmla="*/ 909 w 1450"/>
                <a:gd name="T125" fmla="*/ 1850 h 2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0" h="2252">
                  <a:moveTo>
                    <a:pt x="463" y="520"/>
                  </a:moveTo>
                  <a:lnTo>
                    <a:pt x="463" y="520"/>
                  </a:lnTo>
                  <a:lnTo>
                    <a:pt x="440" y="580"/>
                  </a:lnTo>
                  <a:lnTo>
                    <a:pt x="412" y="648"/>
                  </a:lnTo>
                  <a:lnTo>
                    <a:pt x="368" y="754"/>
                  </a:lnTo>
                  <a:lnTo>
                    <a:pt x="368" y="754"/>
                  </a:lnTo>
                  <a:lnTo>
                    <a:pt x="360" y="774"/>
                  </a:lnTo>
                  <a:lnTo>
                    <a:pt x="346" y="801"/>
                  </a:lnTo>
                  <a:lnTo>
                    <a:pt x="314" y="867"/>
                  </a:lnTo>
                  <a:lnTo>
                    <a:pt x="264" y="964"/>
                  </a:lnTo>
                  <a:lnTo>
                    <a:pt x="264" y="964"/>
                  </a:lnTo>
                  <a:lnTo>
                    <a:pt x="248" y="996"/>
                  </a:lnTo>
                  <a:lnTo>
                    <a:pt x="239" y="1013"/>
                  </a:lnTo>
                  <a:lnTo>
                    <a:pt x="199" y="854"/>
                  </a:lnTo>
                  <a:lnTo>
                    <a:pt x="159" y="854"/>
                  </a:lnTo>
                  <a:lnTo>
                    <a:pt x="159" y="854"/>
                  </a:lnTo>
                  <a:lnTo>
                    <a:pt x="109" y="839"/>
                  </a:lnTo>
                  <a:lnTo>
                    <a:pt x="109" y="839"/>
                  </a:lnTo>
                  <a:lnTo>
                    <a:pt x="103" y="836"/>
                  </a:lnTo>
                  <a:lnTo>
                    <a:pt x="96" y="831"/>
                  </a:lnTo>
                  <a:lnTo>
                    <a:pt x="84" y="824"/>
                  </a:lnTo>
                  <a:lnTo>
                    <a:pt x="74" y="789"/>
                  </a:lnTo>
                  <a:lnTo>
                    <a:pt x="74" y="789"/>
                  </a:lnTo>
                  <a:lnTo>
                    <a:pt x="76" y="784"/>
                  </a:lnTo>
                  <a:lnTo>
                    <a:pt x="77" y="772"/>
                  </a:lnTo>
                  <a:lnTo>
                    <a:pt x="77" y="766"/>
                  </a:lnTo>
                  <a:lnTo>
                    <a:pt x="74" y="762"/>
                  </a:lnTo>
                  <a:lnTo>
                    <a:pt x="73" y="760"/>
                  </a:lnTo>
                  <a:lnTo>
                    <a:pt x="71" y="759"/>
                  </a:lnTo>
                  <a:lnTo>
                    <a:pt x="68" y="759"/>
                  </a:lnTo>
                  <a:lnTo>
                    <a:pt x="64" y="759"/>
                  </a:lnTo>
                  <a:lnTo>
                    <a:pt x="64" y="759"/>
                  </a:lnTo>
                  <a:lnTo>
                    <a:pt x="46" y="762"/>
                  </a:lnTo>
                  <a:lnTo>
                    <a:pt x="25" y="767"/>
                  </a:lnTo>
                  <a:lnTo>
                    <a:pt x="0" y="774"/>
                  </a:lnTo>
                  <a:lnTo>
                    <a:pt x="0" y="774"/>
                  </a:lnTo>
                  <a:lnTo>
                    <a:pt x="48" y="1003"/>
                  </a:lnTo>
                  <a:lnTo>
                    <a:pt x="84" y="1173"/>
                  </a:lnTo>
                  <a:lnTo>
                    <a:pt x="97" y="1238"/>
                  </a:lnTo>
                  <a:lnTo>
                    <a:pt x="104" y="1278"/>
                  </a:lnTo>
                  <a:lnTo>
                    <a:pt x="104" y="1278"/>
                  </a:lnTo>
                  <a:lnTo>
                    <a:pt x="107" y="1302"/>
                  </a:lnTo>
                  <a:lnTo>
                    <a:pt x="107" y="1328"/>
                  </a:lnTo>
                  <a:lnTo>
                    <a:pt x="106" y="1354"/>
                  </a:lnTo>
                  <a:lnTo>
                    <a:pt x="103" y="1379"/>
                  </a:lnTo>
                  <a:lnTo>
                    <a:pt x="97" y="1419"/>
                  </a:lnTo>
                  <a:lnTo>
                    <a:pt x="94" y="1438"/>
                  </a:lnTo>
                  <a:lnTo>
                    <a:pt x="94" y="1438"/>
                  </a:lnTo>
                  <a:lnTo>
                    <a:pt x="93" y="1442"/>
                  </a:lnTo>
                  <a:lnTo>
                    <a:pt x="89" y="1444"/>
                  </a:lnTo>
                  <a:lnTo>
                    <a:pt x="84" y="1448"/>
                  </a:lnTo>
                  <a:lnTo>
                    <a:pt x="84" y="1448"/>
                  </a:lnTo>
                  <a:lnTo>
                    <a:pt x="79" y="1455"/>
                  </a:lnTo>
                  <a:lnTo>
                    <a:pt x="76" y="1462"/>
                  </a:lnTo>
                  <a:lnTo>
                    <a:pt x="74" y="1468"/>
                  </a:lnTo>
                  <a:lnTo>
                    <a:pt x="74" y="1468"/>
                  </a:lnTo>
                  <a:lnTo>
                    <a:pt x="76" y="1480"/>
                  </a:lnTo>
                  <a:lnTo>
                    <a:pt x="78" y="1504"/>
                  </a:lnTo>
                  <a:lnTo>
                    <a:pt x="83" y="1529"/>
                  </a:lnTo>
                  <a:lnTo>
                    <a:pt x="87" y="1540"/>
                  </a:lnTo>
                  <a:lnTo>
                    <a:pt x="89" y="1548"/>
                  </a:lnTo>
                  <a:lnTo>
                    <a:pt x="129" y="1628"/>
                  </a:lnTo>
                  <a:lnTo>
                    <a:pt x="79" y="1967"/>
                  </a:lnTo>
                  <a:lnTo>
                    <a:pt x="79" y="1967"/>
                  </a:lnTo>
                  <a:lnTo>
                    <a:pt x="106" y="1980"/>
                  </a:lnTo>
                  <a:lnTo>
                    <a:pt x="134" y="1992"/>
                  </a:lnTo>
                  <a:lnTo>
                    <a:pt x="134" y="1992"/>
                  </a:lnTo>
                  <a:lnTo>
                    <a:pt x="139" y="1992"/>
                  </a:lnTo>
                  <a:lnTo>
                    <a:pt x="144" y="1990"/>
                  </a:lnTo>
                  <a:lnTo>
                    <a:pt x="149" y="1987"/>
                  </a:lnTo>
                  <a:lnTo>
                    <a:pt x="229" y="1698"/>
                  </a:lnTo>
                  <a:lnTo>
                    <a:pt x="274" y="1713"/>
                  </a:lnTo>
                  <a:lnTo>
                    <a:pt x="229" y="2247"/>
                  </a:lnTo>
                  <a:lnTo>
                    <a:pt x="244" y="2252"/>
                  </a:lnTo>
                  <a:lnTo>
                    <a:pt x="304" y="2247"/>
                  </a:lnTo>
                  <a:lnTo>
                    <a:pt x="304" y="2247"/>
                  </a:lnTo>
                  <a:lnTo>
                    <a:pt x="306" y="2243"/>
                  </a:lnTo>
                  <a:lnTo>
                    <a:pt x="307" y="2240"/>
                  </a:lnTo>
                  <a:lnTo>
                    <a:pt x="309" y="2237"/>
                  </a:lnTo>
                  <a:lnTo>
                    <a:pt x="309" y="2237"/>
                  </a:lnTo>
                  <a:lnTo>
                    <a:pt x="315" y="2162"/>
                  </a:lnTo>
                  <a:lnTo>
                    <a:pt x="331" y="2001"/>
                  </a:lnTo>
                  <a:lnTo>
                    <a:pt x="341" y="1915"/>
                  </a:lnTo>
                  <a:lnTo>
                    <a:pt x="351" y="1840"/>
                  </a:lnTo>
                  <a:lnTo>
                    <a:pt x="356" y="1810"/>
                  </a:lnTo>
                  <a:lnTo>
                    <a:pt x="360" y="1788"/>
                  </a:lnTo>
                  <a:lnTo>
                    <a:pt x="365" y="1773"/>
                  </a:lnTo>
                  <a:lnTo>
                    <a:pt x="366" y="1769"/>
                  </a:lnTo>
                  <a:lnTo>
                    <a:pt x="368" y="1768"/>
                  </a:lnTo>
                  <a:lnTo>
                    <a:pt x="368" y="1768"/>
                  </a:lnTo>
                  <a:lnTo>
                    <a:pt x="385" y="1765"/>
                  </a:lnTo>
                  <a:lnTo>
                    <a:pt x="415" y="1760"/>
                  </a:lnTo>
                  <a:lnTo>
                    <a:pt x="498" y="1745"/>
                  </a:lnTo>
                  <a:lnTo>
                    <a:pt x="578" y="1731"/>
                  </a:lnTo>
                  <a:lnTo>
                    <a:pt x="603" y="1728"/>
                  </a:lnTo>
                  <a:lnTo>
                    <a:pt x="610" y="1726"/>
                  </a:lnTo>
                  <a:lnTo>
                    <a:pt x="613" y="1728"/>
                  </a:lnTo>
                  <a:lnTo>
                    <a:pt x="613" y="1728"/>
                  </a:lnTo>
                  <a:lnTo>
                    <a:pt x="618" y="1758"/>
                  </a:lnTo>
                  <a:lnTo>
                    <a:pt x="628" y="1818"/>
                  </a:lnTo>
                  <a:lnTo>
                    <a:pt x="643" y="1902"/>
                  </a:lnTo>
                  <a:lnTo>
                    <a:pt x="643" y="1902"/>
                  </a:lnTo>
                  <a:lnTo>
                    <a:pt x="660" y="1900"/>
                  </a:lnTo>
                  <a:lnTo>
                    <a:pt x="682" y="1897"/>
                  </a:lnTo>
                  <a:lnTo>
                    <a:pt x="682" y="1897"/>
                  </a:lnTo>
                  <a:lnTo>
                    <a:pt x="684" y="1895"/>
                  </a:lnTo>
                  <a:lnTo>
                    <a:pt x="685" y="1890"/>
                  </a:lnTo>
                  <a:lnTo>
                    <a:pt x="685" y="1869"/>
                  </a:lnTo>
                  <a:lnTo>
                    <a:pt x="685" y="1808"/>
                  </a:lnTo>
                  <a:lnTo>
                    <a:pt x="682" y="1718"/>
                  </a:lnTo>
                  <a:lnTo>
                    <a:pt x="732" y="1718"/>
                  </a:lnTo>
                  <a:lnTo>
                    <a:pt x="862" y="2132"/>
                  </a:lnTo>
                  <a:lnTo>
                    <a:pt x="922" y="2142"/>
                  </a:lnTo>
                  <a:lnTo>
                    <a:pt x="922" y="2142"/>
                  </a:lnTo>
                  <a:lnTo>
                    <a:pt x="929" y="2138"/>
                  </a:lnTo>
                  <a:lnTo>
                    <a:pt x="934" y="2135"/>
                  </a:lnTo>
                  <a:lnTo>
                    <a:pt x="935" y="2133"/>
                  </a:lnTo>
                  <a:lnTo>
                    <a:pt x="937" y="2132"/>
                  </a:lnTo>
                  <a:lnTo>
                    <a:pt x="937" y="2132"/>
                  </a:lnTo>
                  <a:lnTo>
                    <a:pt x="929" y="2097"/>
                  </a:lnTo>
                  <a:lnTo>
                    <a:pt x="929" y="2097"/>
                  </a:lnTo>
                  <a:lnTo>
                    <a:pt x="944" y="2100"/>
                  </a:lnTo>
                  <a:lnTo>
                    <a:pt x="967" y="2101"/>
                  </a:lnTo>
                  <a:lnTo>
                    <a:pt x="1028" y="2105"/>
                  </a:lnTo>
                  <a:lnTo>
                    <a:pt x="1146" y="2107"/>
                  </a:lnTo>
                  <a:lnTo>
                    <a:pt x="1146" y="2107"/>
                  </a:lnTo>
                  <a:lnTo>
                    <a:pt x="1310" y="2113"/>
                  </a:lnTo>
                  <a:lnTo>
                    <a:pt x="1400" y="2117"/>
                  </a:lnTo>
                  <a:lnTo>
                    <a:pt x="1430" y="2117"/>
                  </a:lnTo>
                  <a:lnTo>
                    <a:pt x="1445" y="2117"/>
                  </a:lnTo>
                  <a:lnTo>
                    <a:pt x="1445" y="2117"/>
                  </a:lnTo>
                  <a:lnTo>
                    <a:pt x="1448" y="2116"/>
                  </a:lnTo>
                  <a:lnTo>
                    <a:pt x="1449" y="2113"/>
                  </a:lnTo>
                  <a:lnTo>
                    <a:pt x="1450" y="2108"/>
                  </a:lnTo>
                  <a:lnTo>
                    <a:pt x="1450" y="2103"/>
                  </a:lnTo>
                  <a:lnTo>
                    <a:pt x="1448" y="2090"/>
                  </a:lnTo>
                  <a:lnTo>
                    <a:pt x="1441" y="2073"/>
                  </a:lnTo>
                  <a:lnTo>
                    <a:pt x="1438" y="2066"/>
                  </a:lnTo>
                  <a:lnTo>
                    <a:pt x="1433" y="2057"/>
                  </a:lnTo>
                  <a:lnTo>
                    <a:pt x="1428" y="2048"/>
                  </a:lnTo>
                  <a:lnTo>
                    <a:pt x="1420" y="2041"/>
                  </a:lnTo>
                  <a:lnTo>
                    <a:pt x="1413" y="2034"/>
                  </a:lnTo>
                  <a:lnTo>
                    <a:pt x="1405" y="2027"/>
                  </a:lnTo>
                  <a:lnTo>
                    <a:pt x="1395" y="2022"/>
                  </a:lnTo>
                  <a:lnTo>
                    <a:pt x="1385" y="2017"/>
                  </a:lnTo>
                  <a:lnTo>
                    <a:pt x="1385" y="2017"/>
                  </a:lnTo>
                  <a:lnTo>
                    <a:pt x="1294" y="1985"/>
                  </a:lnTo>
                  <a:lnTo>
                    <a:pt x="1246" y="1967"/>
                  </a:lnTo>
                  <a:lnTo>
                    <a:pt x="1236" y="1987"/>
                  </a:lnTo>
                  <a:lnTo>
                    <a:pt x="1236" y="1987"/>
                  </a:lnTo>
                  <a:lnTo>
                    <a:pt x="1216" y="1982"/>
                  </a:lnTo>
                  <a:lnTo>
                    <a:pt x="1201" y="1977"/>
                  </a:lnTo>
                  <a:lnTo>
                    <a:pt x="1195" y="1975"/>
                  </a:lnTo>
                  <a:lnTo>
                    <a:pt x="1191" y="1972"/>
                  </a:lnTo>
                  <a:lnTo>
                    <a:pt x="1191" y="1972"/>
                  </a:lnTo>
                  <a:lnTo>
                    <a:pt x="1182" y="1966"/>
                  </a:lnTo>
                  <a:lnTo>
                    <a:pt x="1172" y="1960"/>
                  </a:lnTo>
                  <a:lnTo>
                    <a:pt x="1167" y="1956"/>
                  </a:lnTo>
                  <a:lnTo>
                    <a:pt x="1165" y="1954"/>
                  </a:lnTo>
                  <a:lnTo>
                    <a:pt x="1163" y="1950"/>
                  </a:lnTo>
                  <a:lnTo>
                    <a:pt x="1166" y="1947"/>
                  </a:lnTo>
                  <a:lnTo>
                    <a:pt x="1166" y="1947"/>
                  </a:lnTo>
                  <a:lnTo>
                    <a:pt x="1171" y="1945"/>
                  </a:lnTo>
                  <a:lnTo>
                    <a:pt x="1180" y="1942"/>
                  </a:lnTo>
                  <a:lnTo>
                    <a:pt x="1203" y="1939"/>
                  </a:lnTo>
                  <a:lnTo>
                    <a:pt x="1216" y="1936"/>
                  </a:lnTo>
                  <a:lnTo>
                    <a:pt x="1227" y="1932"/>
                  </a:lnTo>
                  <a:lnTo>
                    <a:pt x="1238" y="1929"/>
                  </a:lnTo>
                  <a:lnTo>
                    <a:pt x="1246" y="1922"/>
                  </a:lnTo>
                  <a:lnTo>
                    <a:pt x="1246" y="1922"/>
                  </a:lnTo>
                  <a:lnTo>
                    <a:pt x="1258" y="1910"/>
                  </a:lnTo>
                  <a:lnTo>
                    <a:pt x="1263" y="1905"/>
                  </a:lnTo>
                  <a:lnTo>
                    <a:pt x="1266" y="1900"/>
                  </a:lnTo>
                  <a:lnTo>
                    <a:pt x="1267" y="1895"/>
                  </a:lnTo>
                  <a:lnTo>
                    <a:pt x="1264" y="1891"/>
                  </a:lnTo>
                  <a:lnTo>
                    <a:pt x="1259" y="1886"/>
                  </a:lnTo>
                  <a:lnTo>
                    <a:pt x="1251" y="1882"/>
                  </a:lnTo>
                  <a:lnTo>
                    <a:pt x="1251" y="1882"/>
                  </a:lnTo>
                  <a:lnTo>
                    <a:pt x="1156" y="1847"/>
                  </a:lnTo>
                  <a:lnTo>
                    <a:pt x="1193" y="1708"/>
                  </a:lnTo>
                  <a:lnTo>
                    <a:pt x="1193" y="1708"/>
                  </a:lnTo>
                  <a:lnTo>
                    <a:pt x="1276" y="1708"/>
                  </a:lnTo>
                  <a:lnTo>
                    <a:pt x="1276" y="1708"/>
                  </a:lnTo>
                  <a:lnTo>
                    <a:pt x="1284" y="1673"/>
                  </a:lnTo>
                  <a:lnTo>
                    <a:pt x="1304" y="1592"/>
                  </a:lnTo>
                  <a:lnTo>
                    <a:pt x="1314" y="1545"/>
                  </a:lnTo>
                  <a:lnTo>
                    <a:pt x="1322" y="1502"/>
                  </a:lnTo>
                  <a:lnTo>
                    <a:pt x="1324" y="1482"/>
                  </a:lnTo>
                  <a:lnTo>
                    <a:pt x="1327" y="1464"/>
                  </a:lnTo>
                  <a:lnTo>
                    <a:pt x="1327" y="1449"/>
                  </a:lnTo>
                  <a:lnTo>
                    <a:pt x="1325" y="1438"/>
                  </a:lnTo>
                  <a:lnTo>
                    <a:pt x="1325" y="1438"/>
                  </a:lnTo>
                  <a:lnTo>
                    <a:pt x="1323" y="1429"/>
                  </a:lnTo>
                  <a:lnTo>
                    <a:pt x="1320" y="1419"/>
                  </a:lnTo>
                  <a:lnTo>
                    <a:pt x="1313" y="1403"/>
                  </a:lnTo>
                  <a:lnTo>
                    <a:pt x="1303" y="1388"/>
                  </a:lnTo>
                  <a:lnTo>
                    <a:pt x="1293" y="1374"/>
                  </a:lnTo>
                  <a:lnTo>
                    <a:pt x="1283" y="1363"/>
                  </a:lnTo>
                  <a:lnTo>
                    <a:pt x="1274" y="1353"/>
                  </a:lnTo>
                  <a:lnTo>
                    <a:pt x="1267" y="1347"/>
                  </a:lnTo>
                  <a:lnTo>
                    <a:pt x="1261" y="1343"/>
                  </a:lnTo>
                  <a:lnTo>
                    <a:pt x="1261" y="1343"/>
                  </a:lnTo>
                  <a:lnTo>
                    <a:pt x="1247" y="1336"/>
                  </a:lnTo>
                  <a:lnTo>
                    <a:pt x="1227" y="1328"/>
                  </a:lnTo>
                  <a:lnTo>
                    <a:pt x="1207" y="1321"/>
                  </a:lnTo>
                  <a:lnTo>
                    <a:pt x="1200" y="1318"/>
                  </a:lnTo>
                  <a:lnTo>
                    <a:pt x="1196" y="1318"/>
                  </a:lnTo>
                  <a:lnTo>
                    <a:pt x="1196" y="1318"/>
                  </a:lnTo>
                  <a:lnTo>
                    <a:pt x="1190" y="1318"/>
                  </a:lnTo>
                  <a:lnTo>
                    <a:pt x="1183" y="1316"/>
                  </a:lnTo>
                  <a:lnTo>
                    <a:pt x="1176" y="1313"/>
                  </a:lnTo>
                  <a:lnTo>
                    <a:pt x="1176" y="1313"/>
                  </a:lnTo>
                  <a:lnTo>
                    <a:pt x="1172" y="1299"/>
                  </a:lnTo>
                  <a:lnTo>
                    <a:pt x="1165" y="1269"/>
                  </a:lnTo>
                  <a:lnTo>
                    <a:pt x="1158" y="1252"/>
                  </a:lnTo>
                  <a:lnTo>
                    <a:pt x="1152" y="1237"/>
                  </a:lnTo>
                  <a:lnTo>
                    <a:pt x="1147" y="1224"/>
                  </a:lnTo>
                  <a:lnTo>
                    <a:pt x="1144" y="1221"/>
                  </a:lnTo>
                  <a:lnTo>
                    <a:pt x="1141" y="1218"/>
                  </a:lnTo>
                  <a:lnTo>
                    <a:pt x="1141" y="1218"/>
                  </a:lnTo>
                  <a:lnTo>
                    <a:pt x="1112" y="1203"/>
                  </a:lnTo>
                  <a:lnTo>
                    <a:pt x="1091" y="1193"/>
                  </a:lnTo>
                  <a:lnTo>
                    <a:pt x="1091" y="1193"/>
                  </a:lnTo>
                  <a:lnTo>
                    <a:pt x="923" y="1162"/>
                  </a:lnTo>
                  <a:lnTo>
                    <a:pt x="808" y="1141"/>
                  </a:lnTo>
                  <a:lnTo>
                    <a:pt x="771" y="1133"/>
                  </a:lnTo>
                  <a:lnTo>
                    <a:pt x="761" y="1130"/>
                  </a:lnTo>
                  <a:lnTo>
                    <a:pt x="757" y="1128"/>
                  </a:lnTo>
                  <a:lnTo>
                    <a:pt x="757" y="1128"/>
                  </a:lnTo>
                  <a:lnTo>
                    <a:pt x="758" y="1126"/>
                  </a:lnTo>
                  <a:lnTo>
                    <a:pt x="760" y="1125"/>
                  </a:lnTo>
                  <a:lnTo>
                    <a:pt x="766" y="1123"/>
                  </a:lnTo>
                  <a:lnTo>
                    <a:pt x="768" y="1122"/>
                  </a:lnTo>
                  <a:lnTo>
                    <a:pt x="771" y="1121"/>
                  </a:lnTo>
                  <a:lnTo>
                    <a:pt x="772" y="1117"/>
                  </a:lnTo>
                  <a:lnTo>
                    <a:pt x="772" y="1113"/>
                  </a:lnTo>
                  <a:lnTo>
                    <a:pt x="772" y="1113"/>
                  </a:lnTo>
                  <a:lnTo>
                    <a:pt x="771" y="1108"/>
                  </a:lnTo>
                  <a:lnTo>
                    <a:pt x="767" y="1103"/>
                  </a:lnTo>
                  <a:lnTo>
                    <a:pt x="761" y="1096"/>
                  </a:lnTo>
                  <a:lnTo>
                    <a:pt x="752" y="1088"/>
                  </a:lnTo>
                  <a:lnTo>
                    <a:pt x="752" y="1088"/>
                  </a:lnTo>
                  <a:lnTo>
                    <a:pt x="751" y="1086"/>
                  </a:lnTo>
                  <a:lnTo>
                    <a:pt x="749" y="1078"/>
                  </a:lnTo>
                  <a:lnTo>
                    <a:pt x="747" y="1076"/>
                  </a:lnTo>
                  <a:lnTo>
                    <a:pt x="749" y="1072"/>
                  </a:lnTo>
                  <a:lnTo>
                    <a:pt x="750" y="1070"/>
                  </a:lnTo>
                  <a:lnTo>
                    <a:pt x="752" y="1068"/>
                  </a:lnTo>
                  <a:lnTo>
                    <a:pt x="752" y="1068"/>
                  </a:lnTo>
                  <a:lnTo>
                    <a:pt x="755" y="1067"/>
                  </a:lnTo>
                  <a:lnTo>
                    <a:pt x="756" y="1066"/>
                  </a:lnTo>
                  <a:lnTo>
                    <a:pt x="761" y="1058"/>
                  </a:lnTo>
                  <a:lnTo>
                    <a:pt x="772" y="1036"/>
                  </a:lnTo>
                  <a:lnTo>
                    <a:pt x="785" y="1006"/>
                  </a:lnTo>
                  <a:lnTo>
                    <a:pt x="797" y="978"/>
                  </a:lnTo>
                  <a:lnTo>
                    <a:pt x="797" y="978"/>
                  </a:lnTo>
                  <a:lnTo>
                    <a:pt x="800" y="972"/>
                  </a:lnTo>
                  <a:lnTo>
                    <a:pt x="801" y="965"/>
                  </a:lnTo>
                  <a:lnTo>
                    <a:pt x="803" y="951"/>
                  </a:lnTo>
                  <a:lnTo>
                    <a:pt x="802" y="936"/>
                  </a:lnTo>
                  <a:lnTo>
                    <a:pt x="802" y="922"/>
                  </a:lnTo>
                  <a:lnTo>
                    <a:pt x="801" y="911"/>
                  </a:lnTo>
                  <a:lnTo>
                    <a:pt x="802" y="907"/>
                  </a:lnTo>
                  <a:lnTo>
                    <a:pt x="803" y="902"/>
                  </a:lnTo>
                  <a:lnTo>
                    <a:pt x="805" y="900"/>
                  </a:lnTo>
                  <a:lnTo>
                    <a:pt x="808" y="899"/>
                  </a:lnTo>
                  <a:lnTo>
                    <a:pt x="812" y="897"/>
                  </a:lnTo>
                  <a:lnTo>
                    <a:pt x="817" y="899"/>
                  </a:lnTo>
                  <a:lnTo>
                    <a:pt x="817" y="899"/>
                  </a:lnTo>
                  <a:lnTo>
                    <a:pt x="839" y="906"/>
                  </a:lnTo>
                  <a:lnTo>
                    <a:pt x="881" y="921"/>
                  </a:lnTo>
                  <a:lnTo>
                    <a:pt x="992" y="960"/>
                  </a:lnTo>
                  <a:lnTo>
                    <a:pt x="1050" y="978"/>
                  </a:lnTo>
                  <a:lnTo>
                    <a:pt x="1102" y="995"/>
                  </a:lnTo>
                  <a:lnTo>
                    <a:pt x="1125" y="1000"/>
                  </a:lnTo>
                  <a:lnTo>
                    <a:pt x="1144" y="1003"/>
                  </a:lnTo>
                  <a:lnTo>
                    <a:pt x="1157" y="1005"/>
                  </a:lnTo>
                  <a:lnTo>
                    <a:pt x="1162" y="1005"/>
                  </a:lnTo>
                  <a:lnTo>
                    <a:pt x="1166" y="1003"/>
                  </a:lnTo>
                  <a:lnTo>
                    <a:pt x="1166" y="1003"/>
                  </a:lnTo>
                  <a:lnTo>
                    <a:pt x="1183" y="996"/>
                  </a:lnTo>
                  <a:lnTo>
                    <a:pt x="1191" y="993"/>
                  </a:lnTo>
                  <a:lnTo>
                    <a:pt x="1195" y="990"/>
                  </a:lnTo>
                  <a:lnTo>
                    <a:pt x="1201" y="983"/>
                  </a:lnTo>
                  <a:lnTo>
                    <a:pt x="1201" y="983"/>
                  </a:lnTo>
                  <a:lnTo>
                    <a:pt x="1205" y="977"/>
                  </a:lnTo>
                  <a:lnTo>
                    <a:pt x="1210" y="966"/>
                  </a:lnTo>
                  <a:lnTo>
                    <a:pt x="1223" y="929"/>
                  </a:lnTo>
                  <a:lnTo>
                    <a:pt x="1262" y="817"/>
                  </a:lnTo>
                  <a:lnTo>
                    <a:pt x="1298" y="705"/>
                  </a:lnTo>
                  <a:lnTo>
                    <a:pt x="1310" y="665"/>
                  </a:lnTo>
                  <a:lnTo>
                    <a:pt x="1314" y="651"/>
                  </a:lnTo>
                  <a:lnTo>
                    <a:pt x="1315" y="644"/>
                  </a:lnTo>
                  <a:lnTo>
                    <a:pt x="1315" y="644"/>
                  </a:lnTo>
                  <a:lnTo>
                    <a:pt x="1315" y="623"/>
                  </a:lnTo>
                  <a:lnTo>
                    <a:pt x="1313" y="599"/>
                  </a:lnTo>
                  <a:lnTo>
                    <a:pt x="1310" y="574"/>
                  </a:lnTo>
                  <a:lnTo>
                    <a:pt x="1305" y="554"/>
                  </a:lnTo>
                  <a:lnTo>
                    <a:pt x="1330" y="494"/>
                  </a:lnTo>
                  <a:lnTo>
                    <a:pt x="1330" y="494"/>
                  </a:lnTo>
                  <a:lnTo>
                    <a:pt x="1350" y="369"/>
                  </a:lnTo>
                  <a:lnTo>
                    <a:pt x="1350" y="369"/>
                  </a:lnTo>
                  <a:lnTo>
                    <a:pt x="1353" y="355"/>
                  </a:lnTo>
                  <a:lnTo>
                    <a:pt x="1357" y="332"/>
                  </a:lnTo>
                  <a:lnTo>
                    <a:pt x="1358" y="319"/>
                  </a:lnTo>
                  <a:lnTo>
                    <a:pt x="1358" y="308"/>
                  </a:lnTo>
                  <a:lnTo>
                    <a:pt x="1358" y="299"/>
                  </a:lnTo>
                  <a:lnTo>
                    <a:pt x="1357" y="297"/>
                  </a:lnTo>
                  <a:lnTo>
                    <a:pt x="1355" y="294"/>
                  </a:lnTo>
                  <a:lnTo>
                    <a:pt x="1355" y="294"/>
                  </a:lnTo>
                  <a:lnTo>
                    <a:pt x="1350" y="289"/>
                  </a:lnTo>
                  <a:lnTo>
                    <a:pt x="1347" y="288"/>
                  </a:lnTo>
                  <a:lnTo>
                    <a:pt x="1343" y="288"/>
                  </a:lnTo>
                  <a:lnTo>
                    <a:pt x="1340" y="289"/>
                  </a:lnTo>
                  <a:lnTo>
                    <a:pt x="1340" y="289"/>
                  </a:lnTo>
                  <a:lnTo>
                    <a:pt x="1338" y="291"/>
                  </a:lnTo>
                  <a:lnTo>
                    <a:pt x="1334" y="293"/>
                  </a:lnTo>
                  <a:lnTo>
                    <a:pt x="1332" y="297"/>
                  </a:lnTo>
                  <a:lnTo>
                    <a:pt x="1330" y="304"/>
                  </a:lnTo>
                  <a:lnTo>
                    <a:pt x="1330" y="304"/>
                  </a:lnTo>
                  <a:lnTo>
                    <a:pt x="1328" y="318"/>
                  </a:lnTo>
                  <a:lnTo>
                    <a:pt x="1323" y="338"/>
                  </a:lnTo>
                  <a:lnTo>
                    <a:pt x="1315" y="364"/>
                  </a:lnTo>
                  <a:lnTo>
                    <a:pt x="1315" y="364"/>
                  </a:lnTo>
                  <a:lnTo>
                    <a:pt x="1314" y="365"/>
                  </a:lnTo>
                  <a:lnTo>
                    <a:pt x="1314" y="365"/>
                  </a:lnTo>
                  <a:lnTo>
                    <a:pt x="1313" y="365"/>
                  </a:lnTo>
                  <a:lnTo>
                    <a:pt x="1310" y="365"/>
                  </a:lnTo>
                  <a:lnTo>
                    <a:pt x="1309" y="362"/>
                  </a:lnTo>
                  <a:lnTo>
                    <a:pt x="1307" y="357"/>
                  </a:lnTo>
                  <a:lnTo>
                    <a:pt x="1305" y="349"/>
                  </a:lnTo>
                  <a:lnTo>
                    <a:pt x="1305" y="349"/>
                  </a:lnTo>
                  <a:lnTo>
                    <a:pt x="1302" y="320"/>
                  </a:lnTo>
                  <a:lnTo>
                    <a:pt x="1298" y="283"/>
                  </a:lnTo>
                  <a:lnTo>
                    <a:pt x="1294" y="249"/>
                  </a:lnTo>
                  <a:lnTo>
                    <a:pt x="1293" y="239"/>
                  </a:lnTo>
                  <a:lnTo>
                    <a:pt x="1291" y="234"/>
                  </a:lnTo>
                  <a:lnTo>
                    <a:pt x="1291" y="234"/>
                  </a:lnTo>
                  <a:lnTo>
                    <a:pt x="1287" y="233"/>
                  </a:lnTo>
                  <a:lnTo>
                    <a:pt x="1282" y="233"/>
                  </a:lnTo>
                  <a:lnTo>
                    <a:pt x="1279" y="234"/>
                  </a:lnTo>
                  <a:lnTo>
                    <a:pt x="1278" y="237"/>
                  </a:lnTo>
                  <a:lnTo>
                    <a:pt x="1277" y="241"/>
                  </a:lnTo>
                  <a:lnTo>
                    <a:pt x="1276" y="244"/>
                  </a:lnTo>
                  <a:lnTo>
                    <a:pt x="1276" y="244"/>
                  </a:lnTo>
                  <a:lnTo>
                    <a:pt x="1266" y="354"/>
                  </a:lnTo>
                  <a:lnTo>
                    <a:pt x="1266" y="354"/>
                  </a:lnTo>
                  <a:lnTo>
                    <a:pt x="1264" y="333"/>
                  </a:lnTo>
                  <a:lnTo>
                    <a:pt x="1262" y="284"/>
                  </a:lnTo>
                  <a:lnTo>
                    <a:pt x="1257" y="237"/>
                  </a:lnTo>
                  <a:lnTo>
                    <a:pt x="1253" y="221"/>
                  </a:lnTo>
                  <a:lnTo>
                    <a:pt x="1252" y="216"/>
                  </a:lnTo>
                  <a:lnTo>
                    <a:pt x="1251" y="214"/>
                  </a:lnTo>
                  <a:lnTo>
                    <a:pt x="1251" y="214"/>
                  </a:lnTo>
                  <a:lnTo>
                    <a:pt x="1246" y="213"/>
                  </a:lnTo>
                  <a:lnTo>
                    <a:pt x="1244" y="213"/>
                  </a:lnTo>
                  <a:lnTo>
                    <a:pt x="1242" y="214"/>
                  </a:lnTo>
                  <a:lnTo>
                    <a:pt x="1241" y="219"/>
                  </a:lnTo>
                  <a:lnTo>
                    <a:pt x="1241" y="219"/>
                  </a:lnTo>
                  <a:lnTo>
                    <a:pt x="1237" y="233"/>
                  </a:lnTo>
                  <a:lnTo>
                    <a:pt x="1233" y="257"/>
                  </a:lnTo>
                  <a:lnTo>
                    <a:pt x="1226" y="309"/>
                  </a:lnTo>
                  <a:lnTo>
                    <a:pt x="1226" y="309"/>
                  </a:lnTo>
                  <a:lnTo>
                    <a:pt x="1223" y="329"/>
                  </a:lnTo>
                  <a:lnTo>
                    <a:pt x="1221" y="342"/>
                  </a:lnTo>
                  <a:lnTo>
                    <a:pt x="1218" y="349"/>
                  </a:lnTo>
                  <a:lnTo>
                    <a:pt x="1217" y="350"/>
                  </a:lnTo>
                  <a:lnTo>
                    <a:pt x="1216" y="349"/>
                  </a:lnTo>
                  <a:lnTo>
                    <a:pt x="1216" y="349"/>
                  </a:lnTo>
                  <a:lnTo>
                    <a:pt x="1212" y="347"/>
                  </a:lnTo>
                  <a:lnTo>
                    <a:pt x="1208" y="343"/>
                  </a:lnTo>
                  <a:lnTo>
                    <a:pt x="1205" y="340"/>
                  </a:lnTo>
                  <a:lnTo>
                    <a:pt x="1201" y="334"/>
                  </a:lnTo>
                  <a:lnTo>
                    <a:pt x="1201" y="334"/>
                  </a:lnTo>
                  <a:lnTo>
                    <a:pt x="1188" y="289"/>
                  </a:lnTo>
                  <a:lnTo>
                    <a:pt x="1176" y="244"/>
                  </a:lnTo>
                  <a:lnTo>
                    <a:pt x="1176" y="244"/>
                  </a:lnTo>
                  <a:lnTo>
                    <a:pt x="1172" y="238"/>
                  </a:lnTo>
                  <a:lnTo>
                    <a:pt x="1166" y="232"/>
                  </a:lnTo>
                  <a:lnTo>
                    <a:pt x="1163" y="231"/>
                  </a:lnTo>
                  <a:lnTo>
                    <a:pt x="1161" y="231"/>
                  </a:lnTo>
                  <a:lnTo>
                    <a:pt x="1158" y="232"/>
                  </a:lnTo>
                  <a:lnTo>
                    <a:pt x="1156" y="234"/>
                  </a:lnTo>
                  <a:lnTo>
                    <a:pt x="1156" y="234"/>
                  </a:lnTo>
                  <a:lnTo>
                    <a:pt x="1155" y="237"/>
                  </a:lnTo>
                  <a:lnTo>
                    <a:pt x="1152" y="239"/>
                  </a:lnTo>
                  <a:lnTo>
                    <a:pt x="1150" y="241"/>
                  </a:lnTo>
                  <a:lnTo>
                    <a:pt x="1149" y="242"/>
                  </a:lnTo>
                  <a:lnTo>
                    <a:pt x="1149" y="246"/>
                  </a:lnTo>
                  <a:lnTo>
                    <a:pt x="1151" y="259"/>
                  </a:lnTo>
                  <a:lnTo>
                    <a:pt x="1151" y="259"/>
                  </a:lnTo>
                  <a:lnTo>
                    <a:pt x="1167" y="335"/>
                  </a:lnTo>
                  <a:lnTo>
                    <a:pt x="1176" y="377"/>
                  </a:lnTo>
                  <a:lnTo>
                    <a:pt x="1177" y="389"/>
                  </a:lnTo>
                  <a:lnTo>
                    <a:pt x="1177" y="393"/>
                  </a:lnTo>
                  <a:lnTo>
                    <a:pt x="1176" y="394"/>
                  </a:lnTo>
                  <a:lnTo>
                    <a:pt x="1176" y="394"/>
                  </a:lnTo>
                  <a:lnTo>
                    <a:pt x="1175" y="395"/>
                  </a:lnTo>
                  <a:lnTo>
                    <a:pt x="1175" y="397"/>
                  </a:lnTo>
                  <a:lnTo>
                    <a:pt x="1176" y="400"/>
                  </a:lnTo>
                  <a:lnTo>
                    <a:pt x="1175" y="402"/>
                  </a:lnTo>
                  <a:lnTo>
                    <a:pt x="1173" y="400"/>
                  </a:lnTo>
                  <a:lnTo>
                    <a:pt x="1161" y="394"/>
                  </a:lnTo>
                  <a:lnTo>
                    <a:pt x="1161" y="394"/>
                  </a:lnTo>
                  <a:lnTo>
                    <a:pt x="1152" y="388"/>
                  </a:lnTo>
                  <a:lnTo>
                    <a:pt x="1145" y="383"/>
                  </a:lnTo>
                  <a:lnTo>
                    <a:pt x="1134" y="373"/>
                  </a:lnTo>
                  <a:lnTo>
                    <a:pt x="1129" y="370"/>
                  </a:lnTo>
                  <a:lnTo>
                    <a:pt x="1124" y="369"/>
                  </a:lnTo>
                  <a:lnTo>
                    <a:pt x="1120" y="370"/>
                  </a:lnTo>
                  <a:lnTo>
                    <a:pt x="1116" y="374"/>
                  </a:lnTo>
                  <a:lnTo>
                    <a:pt x="1116" y="374"/>
                  </a:lnTo>
                  <a:lnTo>
                    <a:pt x="1111" y="383"/>
                  </a:lnTo>
                  <a:lnTo>
                    <a:pt x="1110" y="387"/>
                  </a:lnTo>
                  <a:lnTo>
                    <a:pt x="1110" y="389"/>
                  </a:lnTo>
                  <a:lnTo>
                    <a:pt x="1112" y="392"/>
                  </a:lnTo>
                  <a:lnTo>
                    <a:pt x="1115" y="395"/>
                  </a:lnTo>
                  <a:lnTo>
                    <a:pt x="1126" y="404"/>
                  </a:lnTo>
                  <a:lnTo>
                    <a:pt x="1126" y="404"/>
                  </a:lnTo>
                  <a:lnTo>
                    <a:pt x="1151" y="424"/>
                  </a:lnTo>
                  <a:lnTo>
                    <a:pt x="1160" y="434"/>
                  </a:lnTo>
                  <a:lnTo>
                    <a:pt x="1163" y="439"/>
                  </a:lnTo>
                  <a:lnTo>
                    <a:pt x="1166" y="444"/>
                  </a:lnTo>
                  <a:lnTo>
                    <a:pt x="1166" y="444"/>
                  </a:lnTo>
                  <a:lnTo>
                    <a:pt x="1170" y="455"/>
                  </a:lnTo>
                  <a:lnTo>
                    <a:pt x="1172" y="464"/>
                  </a:lnTo>
                  <a:lnTo>
                    <a:pt x="1175" y="474"/>
                  </a:lnTo>
                  <a:lnTo>
                    <a:pt x="1177" y="479"/>
                  </a:lnTo>
                  <a:lnTo>
                    <a:pt x="1181" y="484"/>
                  </a:lnTo>
                  <a:lnTo>
                    <a:pt x="1181" y="484"/>
                  </a:lnTo>
                  <a:lnTo>
                    <a:pt x="1188" y="495"/>
                  </a:lnTo>
                  <a:lnTo>
                    <a:pt x="1195" y="505"/>
                  </a:lnTo>
                  <a:lnTo>
                    <a:pt x="1201" y="514"/>
                  </a:lnTo>
                  <a:lnTo>
                    <a:pt x="1203" y="517"/>
                  </a:lnTo>
                  <a:lnTo>
                    <a:pt x="1206" y="519"/>
                  </a:lnTo>
                  <a:lnTo>
                    <a:pt x="1206" y="519"/>
                  </a:lnTo>
                  <a:lnTo>
                    <a:pt x="1211" y="522"/>
                  </a:lnTo>
                  <a:lnTo>
                    <a:pt x="1216" y="527"/>
                  </a:lnTo>
                  <a:lnTo>
                    <a:pt x="1220" y="530"/>
                  </a:lnTo>
                  <a:lnTo>
                    <a:pt x="1221" y="534"/>
                  </a:lnTo>
                  <a:lnTo>
                    <a:pt x="1221" y="534"/>
                  </a:lnTo>
                  <a:lnTo>
                    <a:pt x="1222" y="545"/>
                  </a:lnTo>
                  <a:lnTo>
                    <a:pt x="1222" y="551"/>
                  </a:lnTo>
                  <a:lnTo>
                    <a:pt x="1222" y="553"/>
                  </a:lnTo>
                  <a:lnTo>
                    <a:pt x="1221" y="554"/>
                  </a:lnTo>
                  <a:lnTo>
                    <a:pt x="1221" y="554"/>
                  </a:lnTo>
                  <a:lnTo>
                    <a:pt x="1217" y="555"/>
                  </a:lnTo>
                  <a:lnTo>
                    <a:pt x="1211" y="559"/>
                  </a:lnTo>
                  <a:lnTo>
                    <a:pt x="1205" y="563"/>
                  </a:lnTo>
                  <a:lnTo>
                    <a:pt x="1201" y="564"/>
                  </a:lnTo>
                  <a:lnTo>
                    <a:pt x="1201" y="564"/>
                  </a:lnTo>
                  <a:lnTo>
                    <a:pt x="1196" y="574"/>
                  </a:lnTo>
                  <a:lnTo>
                    <a:pt x="1185" y="601"/>
                  </a:lnTo>
                  <a:lnTo>
                    <a:pt x="1152" y="684"/>
                  </a:lnTo>
                  <a:lnTo>
                    <a:pt x="1106" y="804"/>
                  </a:lnTo>
                  <a:lnTo>
                    <a:pt x="1106" y="804"/>
                  </a:lnTo>
                  <a:lnTo>
                    <a:pt x="1041" y="771"/>
                  </a:lnTo>
                  <a:lnTo>
                    <a:pt x="959" y="730"/>
                  </a:lnTo>
                  <a:lnTo>
                    <a:pt x="959" y="730"/>
                  </a:lnTo>
                  <a:lnTo>
                    <a:pt x="1036" y="594"/>
                  </a:lnTo>
                  <a:lnTo>
                    <a:pt x="1036" y="594"/>
                  </a:lnTo>
                  <a:lnTo>
                    <a:pt x="1041" y="585"/>
                  </a:lnTo>
                  <a:lnTo>
                    <a:pt x="1048" y="574"/>
                  </a:lnTo>
                  <a:lnTo>
                    <a:pt x="1050" y="568"/>
                  </a:lnTo>
                  <a:lnTo>
                    <a:pt x="1051" y="564"/>
                  </a:lnTo>
                  <a:lnTo>
                    <a:pt x="1050" y="560"/>
                  </a:lnTo>
                  <a:lnTo>
                    <a:pt x="1049" y="559"/>
                  </a:lnTo>
                  <a:lnTo>
                    <a:pt x="1046" y="559"/>
                  </a:lnTo>
                  <a:lnTo>
                    <a:pt x="1046" y="559"/>
                  </a:lnTo>
                  <a:lnTo>
                    <a:pt x="1039" y="558"/>
                  </a:lnTo>
                  <a:lnTo>
                    <a:pt x="1036" y="556"/>
                  </a:lnTo>
                  <a:lnTo>
                    <a:pt x="1036" y="555"/>
                  </a:lnTo>
                  <a:lnTo>
                    <a:pt x="1036" y="554"/>
                  </a:lnTo>
                  <a:lnTo>
                    <a:pt x="1036" y="554"/>
                  </a:lnTo>
                  <a:lnTo>
                    <a:pt x="1043" y="540"/>
                  </a:lnTo>
                  <a:lnTo>
                    <a:pt x="1049" y="528"/>
                  </a:lnTo>
                  <a:lnTo>
                    <a:pt x="1056" y="519"/>
                  </a:lnTo>
                  <a:lnTo>
                    <a:pt x="1056" y="519"/>
                  </a:lnTo>
                  <a:lnTo>
                    <a:pt x="1061" y="513"/>
                  </a:lnTo>
                  <a:lnTo>
                    <a:pt x="1066" y="508"/>
                  </a:lnTo>
                  <a:lnTo>
                    <a:pt x="1069" y="503"/>
                  </a:lnTo>
                  <a:lnTo>
                    <a:pt x="1071" y="494"/>
                  </a:lnTo>
                  <a:lnTo>
                    <a:pt x="1071" y="494"/>
                  </a:lnTo>
                  <a:lnTo>
                    <a:pt x="1075" y="475"/>
                  </a:lnTo>
                  <a:lnTo>
                    <a:pt x="1080" y="448"/>
                  </a:lnTo>
                  <a:lnTo>
                    <a:pt x="1086" y="409"/>
                  </a:lnTo>
                  <a:lnTo>
                    <a:pt x="1086" y="409"/>
                  </a:lnTo>
                  <a:lnTo>
                    <a:pt x="1091" y="402"/>
                  </a:lnTo>
                  <a:lnTo>
                    <a:pt x="1100" y="388"/>
                  </a:lnTo>
                  <a:lnTo>
                    <a:pt x="1110" y="375"/>
                  </a:lnTo>
                  <a:lnTo>
                    <a:pt x="1116" y="369"/>
                  </a:lnTo>
                  <a:lnTo>
                    <a:pt x="1116" y="369"/>
                  </a:lnTo>
                  <a:lnTo>
                    <a:pt x="1124" y="359"/>
                  </a:lnTo>
                  <a:lnTo>
                    <a:pt x="1134" y="340"/>
                  </a:lnTo>
                  <a:lnTo>
                    <a:pt x="1144" y="320"/>
                  </a:lnTo>
                  <a:lnTo>
                    <a:pt x="1146" y="314"/>
                  </a:lnTo>
                  <a:lnTo>
                    <a:pt x="1146" y="311"/>
                  </a:lnTo>
                  <a:lnTo>
                    <a:pt x="1146" y="309"/>
                  </a:lnTo>
                  <a:lnTo>
                    <a:pt x="1146" y="309"/>
                  </a:lnTo>
                  <a:lnTo>
                    <a:pt x="1142" y="306"/>
                  </a:lnTo>
                  <a:lnTo>
                    <a:pt x="1139" y="303"/>
                  </a:lnTo>
                  <a:lnTo>
                    <a:pt x="1137" y="304"/>
                  </a:lnTo>
                  <a:lnTo>
                    <a:pt x="1135" y="304"/>
                  </a:lnTo>
                  <a:lnTo>
                    <a:pt x="1131" y="309"/>
                  </a:lnTo>
                  <a:lnTo>
                    <a:pt x="1131" y="309"/>
                  </a:lnTo>
                  <a:lnTo>
                    <a:pt x="1125" y="318"/>
                  </a:lnTo>
                  <a:lnTo>
                    <a:pt x="1115" y="328"/>
                  </a:lnTo>
                  <a:lnTo>
                    <a:pt x="1106" y="338"/>
                  </a:lnTo>
                  <a:lnTo>
                    <a:pt x="1101" y="344"/>
                  </a:lnTo>
                  <a:lnTo>
                    <a:pt x="1101" y="344"/>
                  </a:lnTo>
                  <a:lnTo>
                    <a:pt x="1097" y="349"/>
                  </a:lnTo>
                  <a:lnTo>
                    <a:pt x="1092" y="357"/>
                  </a:lnTo>
                  <a:lnTo>
                    <a:pt x="1086" y="364"/>
                  </a:lnTo>
                  <a:lnTo>
                    <a:pt x="1086" y="334"/>
                  </a:lnTo>
                  <a:lnTo>
                    <a:pt x="1086" y="334"/>
                  </a:lnTo>
                  <a:lnTo>
                    <a:pt x="1087" y="330"/>
                  </a:lnTo>
                  <a:lnTo>
                    <a:pt x="1092" y="324"/>
                  </a:lnTo>
                  <a:lnTo>
                    <a:pt x="1107" y="308"/>
                  </a:lnTo>
                  <a:lnTo>
                    <a:pt x="1114" y="299"/>
                  </a:lnTo>
                  <a:lnTo>
                    <a:pt x="1119" y="291"/>
                  </a:lnTo>
                  <a:lnTo>
                    <a:pt x="1122" y="284"/>
                  </a:lnTo>
                  <a:lnTo>
                    <a:pt x="1122" y="282"/>
                  </a:lnTo>
                  <a:lnTo>
                    <a:pt x="1121" y="279"/>
                  </a:lnTo>
                  <a:lnTo>
                    <a:pt x="1121" y="279"/>
                  </a:lnTo>
                  <a:lnTo>
                    <a:pt x="1116" y="276"/>
                  </a:lnTo>
                  <a:lnTo>
                    <a:pt x="1115" y="276"/>
                  </a:lnTo>
                  <a:lnTo>
                    <a:pt x="1112" y="276"/>
                  </a:lnTo>
                  <a:lnTo>
                    <a:pt x="1110" y="278"/>
                  </a:lnTo>
                  <a:lnTo>
                    <a:pt x="1106" y="279"/>
                  </a:lnTo>
                  <a:lnTo>
                    <a:pt x="1106" y="279"/>
                  </a:lnTo>
                  <a:lnTo>
                    <a:pt x="1102" y="281"/>
                  </a:lnTo>
                  <a:lnTo>
                    <a:pt x="1099" y="284"/>
                  </a:lnTo>
                  <a:lnTo>
                    <a:pt x="1089" y="292"/>
                  </a:lnTo>
                  <a:lnTo>
                    <a:pt x="1076" y="304"/>
                  </a:lnTo>
                  <a:lnTo>
                    <a:pt x="1076" y="304"/>
                  </a:lnTo>
                  <a:lnTo>
                    <a:pt x="1080" y="298"/>
                  </a:lnTo>
                  <a:lnTo>
                    <a:pt x="1089" y="283"/>
                  </a:lnTo>
                  <a:lnTo>
                    <a:pt x="1092" y="274"/>
                  </a:lnTo>
                  <a:lnTo>
                    <a:pt x="1094" y="267"/>
                  </a:lnTo>
                  <a:lnTo>
                    <a:pt x="1094" y="262"/>
                  </a:lnTo>
                  <a:lnTo>
                    <a:pt x="1094" y="261"/>
                  </a:lnTo>
                  <a:lnTo>
                    <a:pt x="1091" y="259"/>
                  </a:lnTo>
                  <a:lnTo>
                    <a:pt x="1091" y="259"/>
                  </a:lnTo>
                  <a:lnTo>
                    <a:pt x="1084" y="259"/>
                  </a:lnTo>
                  <a:lnTo>
                    <a:pt x="1080" y="259"/>
                  </a:lnTo>
                  <a:lnTo>
                    <a:pt x="1077" y="261"/>
                  </a:lnTo>
                  <a:lnTo>
                    <a:pt x="1072" y="267"/>
                  </a:lnTo>
                  <a:lnTo>
                    <a:pt x="1066" y="274"/>
                  </a:lnTo>
                  <a:lnTo>
                    <a:pt x="1066" y="274"/>
                  </a:lnTo>
                  <a:lnTo>
                    <a:pt x="1048" y="298"/>
                  </a:lnTo>
                  <a:lnTo>
                    <a:pt x="1038" y="309"/>
                  </a:lnTo>
                  <a:lnTo>
                    <a:pt x="1031" y="319"/>
                  </a:lnTo>
                  <a:lnTo>
                    <a:pt x="1031" y="319"/>
                  </a:lnTo>
                  <a:lnTo>
                    <a:pt x="1025" y="335"/>
                  </a:lnTo>
                  <a:lnTo>
                    <a:pt x="1016" y="360"/>
                  </a:lnTo>
                  <a:lnTo>
                    <a:pt x="1006" y="394"/>
                  </a:lnTo>
                  <a:lnTo>
                    <a:pt x="1006" y="394"/>
                  </a:lnTo>
                  <a:lnTo>
                    <a:pt x="994" y="388"/>
                  </a:lnTo>
                  <a:lnTo>
                    <a:pt x="987" y="384"/>
                  </a:lnTo>
                  <a:lnTo>
                    <a:pt x="983" y="384"/>
                  </a:lnTo>
                  <a:lnTo>
                    <a:pt x="982" y="384"/>
                  </a:lnTo>
                  <a:lnTo>
                    <a:pt x="982" y="384"/>
                  </a:lnTo>
                  <a:lnTo>
                    <a:pt x="980" y="389"/>
                  </a:lnTo>
                  <a:lnTo>
                    <a:pt x="982" y="399"/>
                  </a:lnTo>
                  <a:lnTo>
                    <a:pt x="982" y="419"/>
                  </a:lnTo>
                  <a:lnTo>
                    <a:pt x="982" y="419"/>
                  </a:lnTo>
                  <a:lnTo>
                    <a:pt x="983" y="432"/>
                  </a:lnTo>
                  <a:lnTo>
                    <a:pt x="987" y="445"/>
                  </a:lnTo>
                  <a:lnTo>
                    <a:pt x="992" y="464"/>
                  </a:lnTo>
                  <a:lnTo>
                    <a:pt x="992" y="464"/>
                  </a:lnTo>
                  <a:lnTo>
                    <a:pt x="992" y="477"/>
                  </a:lnTo>
                  <a:lnTo>
                    <a:pt x="992" y="494"/>
                  </a:lnTo>
                  <a:lnTo>
                    <a:pt x="992" y="494"/>
                  </a:lnTo>
                  <a:lnTo>
                    <a:pt x="989" y="508"/>
                  </a:lnTo>
                  <a:lnTo>
                    <a:pt x="988" y="515"/>
                  </a:lnTo>
                  <a:lnTo>
                    <a:pt x="987" y="519"/>
                  </a:lnTo>
                  <a:lnTo>
                    <a:pt x="987" y="519"/>
                  </a:lnTo>
                  <a:lnTo>
                    <a:pt x="982" y="520"/>
                  </a:lnTo>
                  <a:lnTo>
                    <a:pt x="973" y="520"/>
                  </a:lnTo>
                  <a:lnTo>
                    <a:pt x="962" y="519"/>
                  </a:lnTo>
                  <a:lnTo>
                    <a:pt x="962" y="519"/>
                  </a:lnTo>
                  <a:lnTo>
                    <a:pt x="958" y="522"/>
                  </a:lnTo>
                  <a:lnTo>
                    <a:pt x="949" y="530"/>
                  </a:lnTo>
                  <a:lnTo>
                    <a:pt x="943" y="536"/>
                  </a:lnTo>
                  <a:lnTo>
                    <a:pt x="935" y="545"/>
                  </a:lnTo>
                  <a:lnTo>
                    <a:pt x="929" y="556"/>
                  </a:lnTo>
                  <a:lnTo>
                    <a:pt x="922" y="569"/>
                  </a:lnTo>
                  <a:lnTo>
                    <a:pt x="922" y="569"/>
                  </a:lnTo>
                  <a:lnTo>
                    <a:pt x="912" y="588"/>
                  </a:lnTo>
                  <a:lnTo>
                    <a:pt x="899" y="609"/>
                  </a:lnTo>
                  <a:lnTo>
                    <a:pt x="873" y="649"/>
                  </a:lnTo>
                  <a:lnTo>
                    <a:pt x="873" y="649"/>
                  </a:lnTo>
                  <a:lnTo>
                    <a:pt x="851" y="628"/>
                  </a:lnTo>
                  <a:lnTo>
                    <a:pt x="841" y="619"/>
                  </a:lnTo>
                  <a:lnTo>
                    <a:pt x="832" y="614"/>
                  </a:lnTo>
                  <a:lnTo>
                    <a:pt x="832" y="614"/>
                  </a:lnTo>
                  <a:lnTo>
                    <a:pt x="823" y="608"/>
                  </a:lnTo>
                  <a:lnTo>
                    <a:pt x="808" y="596"/>
                  </a:lnTo>
                  <a:lnTo>
                    <a:pt x="773" y="564"/>
                  </a:lnTo>
                  <a:lnTo>
                    <a:pt x="727" y="519"/>
                  </a:lnTo>
                  <a:lnTo>
                    <a:pt x="727" y="519"/>
                  </a:lnTo>
                  <a:lnTo>
                    <a:pt x="734" y="510"/>
                  </a:lnTo>
                  <a:lnTo>
                    <a:pt x="740" y="502"/>
                  </a:lnTo>
                  <a:lnTo>
                    <a:pt x="749" y="493"/>
                  </a:lnTo>
                  <a:lnTo>
                    <a:pt x="760" y="484"/>
                  </a:lnTo>
                  <a:lnTo>
                    <a:pt x="770" y="477"/>
                  </a:lnTo>
                  <a:lnTo>
                    <a:pt x="776" y="474"/>
                  </a:lnTo>
                  <a:lnTo>
                    <a:pt x="781" y="473"/>
                  </a:lnTo>
                  <a:lnTo>
                    <a:pt x="787" y="473"/>
                  </a:lnTo>
                  <a:lnTo>
                    <a:pt x="792" y="474"/>
                  </a:lnTo>
                  <a:lnTo>
                    <a:pt x="792" y="474"/>
                  </a:lnTo>
                  <a:lnTo>
                    <a:pt x="815" y="483"/>
                  </a:lnTo>
                  <a:lnTo>
                    <a:pt x="818" y="483"/>
                  </a:lnTo>
                  <a:lnTo>
                    <a:pt x="827" y="484"/>
                  </a:lnTo>
                  <a:lnTo>
                    <a:pt x="827" y="484"/>
                  </a:lnTo>
                  <a:lnTo>
                    <a:pt x="843" y="485"/>
                  </a:lnTo>
                  <a:lnTo>
                    <a:pt x="864" y="488"/>
                  </a:lnTo>
                  <a:lnTo>
                    <a:pt x="876" y="488"/>
                  </a:lnTo>
                  <a:lnTo>
                    <a:pt x="884" y="488"/>
                  </a:lnTo>
                  <a:lnTo>
                    <a:pt x="892" y="487"/>
                  </a:lnTo>
                  <a:lnTo>
                    <a:pt x="897" y="484"/>
                  </a:lnTo>
                  <a:lnTo>
                    <a:pt x="897" y="484"/>
                  </a:lnTo>
                  <a:lnTo>
                    <a:pt x="903" y="478"/>
                  </a:lnTo>
                  <a:lnTo>
                    <a:pt x="911" y="470"/>
                  </a:lnTo>
                  <a:lnTo>
                    <a:pt x="914" y="463"/>
                  </a:lnTo>
                  <a:lnTo>
                    <a:pt x="917" y="458"/>
                  </a:lnTo>
                  <a:lnTo>
                    <a:pt x="917" y="454"/>
                  </a:lnTo>
                  <a:lnTo>
                    <a:pt x="917" y="454"/>
                  </a:lnTo>
                  <a:lnTo>
                    <a:pt x="917" y="450"/>
                  </a:lnTo>
                  <a:lnTo>
                    <a:pt x="918" y="447"/>
                  </a:lnTo>
                  <a:lnTo>
                    <a:pt x="923" y="439"/>
                  </a:lnTo>
                  <a:lnTo>
                    <a:pt x="932" y="429"/>
                  </a:lnTo>
                  <a:lnTo>
                    <a:pt x="932" y="429"/>
                  </a:lnTo>
                  <a:lnTo>
                    <a:pt x="935" y="425"/>
                  </a:lnTo>
                  <a:lnTo>
                    <a:pt x="939" y="420"/>
                  </a:lnTo>
                  <a:lnTo>
                    <a:pt x="940" y="414"/>
                  </a:lnTo>
                  <a:lnTo>
                    <a:pt x="942" y="404"/>
                  </a:lnTo>
                  <a:lnTo>
                    <a:pt x="942" y="404"/>
                  </a:lnTo>
                  <a:lnTo>
                    <a:pt x="940" y="390"/>
                  </a:lnTo>
                  <a:lnTo>
                    <a:pt x="939" y="375"/>
                  </a:lnTo>
                  <a:lnTo>
                    <a:pt x="937" y="359"/>
                  </a:lnTo>
                  <a:lnTo>
                    <a:pt x="937" y="359"/>
                  </a:lnTo>
                  <a:lnTo>
                    <a:pt x="952" y="353"/>
                  </a:lnTo>
                  <a:lnTo>
                    <a:pt x="963" y="349"/>
                  </a:lnTo>
                  <a:lnTo>
                    <a:pt x="965" y="347"/>
                  </a:lnTo>
                  <a:lnTo>
                    <a:pt x="967" y="344"/>
                  </a:lnTo>
                  <a:lnTo>
                    <a:pt x="967" y="344"/>
                  </a:lnTo>
                  <a:lnTo>
                    <a:pt x="963" y="338"/>
                  </a:lnTo>
                  <a:lnTo>
                    <a:pt x="957" y="327"/>
                  </a:lnTo>
                  <a:lnTo>
                    <a:pt x="953" y="319"/>
                  </a:lnTo>
                  <a:lnTo>
                    <a:pt x="949" y="312"/>
                  </a:lnTo>
                  <a:lnTo>
                    <a:pt x="948" y="303"/>
                  </a:lnTo>
                  <a:lnTo>
                    <a:pt x="947" y="294"/>
                  </a:lnTo>
                  <a:lnTo>
                    <a:pt x="947" y="294"/>
                  </a:lnTo>
                  <a:lnTo>
                    <a:pt x="948" y="278"/>
                  </a:lnTo>
                  <a:lnTo>
                    <a:pt x="949" y="266"/>
                  </a:lnTo>
                  <a:lnTo>
                    <a:pt x="950" y="254"/>
                  </a:lnTo>
                  <a:lnTo>
                    <a:pt x="952" y="244"/>
                  </a:lnTo>
                  <a:lnTo>
                    <a:pt x="952" y="244"/>
                  </a:lnTo>
                  <a:lnTo>
                    <a:pt x="953" y="241"/>
                  </a:lnTo>
                  <a:lnTo>
                    <a:pt x="954" y="237"/>
                  </a:lnTo>
                  <a:lnTo>
                    <a:pt x="958" y="231"/>
                  </a:lnTo>
                  <a:lnTo>
                    <a:pt x="960" y="227"/>
                  </a:lnTo>
                  <a:lnTo>
                    <a:pt x="960" y="221"/>
                  </a:lnTo>
                  <a:lnTo>
                    <a:pt x="960" y="212"/>
                  </a:lnTo>
                  <a:lnTo>
                    <a:pt x="957" y="199"/>
                  </a:lnTo>
                  <a:lnTo>
                    <a:pt x="957" y="199"/>
                  </a:lnTo>
                  <a:lnTo>
                    <a:pt x="953" y="184"/>
                  </a:lnTo>
                  <a:lnTo>
                    <a:pt x="950" y="171"/>
                  </a:lnTo>
                  <a:lnTo>
                    <a:pt x="950" y="157"/>
                  </a:lnTo>
                  <a:lnTo>
                    <a:pt x="950" y="144"/>
                  </a:lnTo>
                  <a:lnTo>
                    <a:pt x="950" y="127"/>
                  </a:lnTo>
                  <a:lnTo>
                    <a:pt x="952" y="119"/>
                  </a:lnTo>
                  <a:lnTo>
                    <a:pt x="962" y="119"/>
                  </a:lnTo>
                  <a:lnTo>
                    <a:pt x="962" y="119"/>
                  </a:lnTo>
                  <a:lnTo>
                    <a:pt x="953" y="101"/>
                  </a:lnTo>
                  <a:lnTo>
                    <a:pt x="942" y="75"/>
                  </a:lnTo>
                  <a:lnTo>
                    <a:pt x="942" y="75"/>
                  </a:lnTo>
                  <a:lnTo>
                    <a:pt x="937" y="57"/>
                  </a:lnTo>
                  <a:lnTo>
                    <a:pt x="933" y="48"/>
                  </a:lnTo>
                  <a:lnTo>
                    <a:pt x="930" y="43"/>
                  </a:lnTo>
                  <a:lnTo>
                    <a:pt x="927" y="40"/>
                  </a:lnTo>
                  <a:lnTo>
                    <a:pt x="927" y="40"/>
                  </a:lnTo>
                  <a:lnTo>
                    <a:pt x="918" y="32"/>
                  </a:lnTo>
                  <a:lnTo>
                    <a:pt x="909" y="26"/>
                  </a:lnTo>
                  <a:lnTo>
                    <a:pt x="898" y="22"/>
                  </a:lnTo>
                  <a:lnTo>
                    <a:pt x="887" y="20"/>
                  </a:lnTo>
                  <a:lnTo>
                    <a:pt x="887" y="20"/>
                  </a:lnTo>
                  <a:lnTo>
                    <a:pt x="869" y="16"/>
                  </a:lnTo>
                  <a:lnTo>
                    <a:pt x="842" y="8"/>
                  </a:lnTo>
                  <a:lnTo>
                    <a:pt x="816" y="2"/>
                  </a:lnTo>
                  <a:lnTo>
                    <a:pt x="805" y="0"/>
                  </a:lnTo>
                  <a:lnTo>
                    <a:pt x="797" y="0"/>
                  </a:lnTo>
                  <a:lnTo>
                    <a:pt x="797" y="0"/>
                  </a:lnTo>
                  <a:lnTo>
                    <a:pt x="776" y="5"/>
                  </a:lnTo>
                  <a:lnTo>
                    <a:pt x="744" y="12"/>
                  </a:lnTo>
                  <a:lnTo>
                    <a:pt x="702" y="25"/>
                  </a:lnTo>
                  <a:lnTo>
                    <a:pt x="702" y="25"/>
                  </a:lnTo>
                  <a:lnTo>
                    <a:pt x="684" y="28"/>
                  </a:lnTo>
                  <a:lnTo>
                    <a:pt x="670" y="33"/>
                  </a:lnTo>
                  <a:lnTo>
                    <a:pt x="663" y="36"/>
                  </a:lnTo>
                  <a:lnTo>
                    <a:pt x="658" y="40"/>
                  </a:lnTo>
                  <a:lnTo>
                    <a:pt x="658" y="40"/>
                  </a:lnTo>
                  <a:lnTo>
                    <a:pt x="648" y="50"/>
                  </a:lnTo>
                  <a:lnTo>
                    <a:pt x="635" y="65"/>
                  </a:lnTo>
                  <a:lnTo>
                    <a:pt x="620" y="82"/>
                  </a:lnTo>
                  <a:lnTo>
                    <a:pt x="603" y="100"/>
                  </a:lnTo>
                  <a:lnTo>
                    <a:pt x="603" y="100"/>
                  </a:lnTo>
                  <a:lnTo>
                    <a:pt x="588" y="113"/>
                  </a:lnTo>
                  <a:lnTo>
                    <a:pt x="575" y="128"/>
                  </a:lnTo>
                  <a:lnTo>
                    <a:pt x="569" y="136"/>
                  </a:lnTo>
                  <a:lnTo>
                    <a:pt x="565" y="144"/>
                  </a:lnTo>
                  <a:lnTo>
                    <a:pt x="562" y="153"/>
                  </a:lnTo>
                  <a:lnTo>
                    <a:pt x="559" y="162"/>
                  </a:lnTo>
                  <a:lnTo>
                    <a:pt x="559" y="162"/>
                  </a:lnTo>
                  <a:lnTo>
                    <a:pt x="554" y="166"/>
                  </a:lnTo>
                  <a:lnTo>
                    <a:pt x="549" y="169"/>
                  </a:lnTo>
                  <a:lnTo>
                    <a:pt x="545" y="174"/>
                  </a:lnTo>
                  <a:lnTo>
                    <a:pt x="543" y="179"/>
                  </a:lnTo>
                  <a:lnTo>
                    <a:pt x="543" y="179"/>
                  </a:lnTo>
                  <a:lnTo>
                    <a:pt x="542" y="187"/>
                  </a:lnTo>
                  <a:lnTo>
                    <a:pt x="540" y="198"/>
                  </a:lnTo>
                  <a:lnTo>
                    <a:pt x="539" y="227"/>
                  </a:lnTo>
                  <a:lnTo>
                    <a:pt x="538" y="242"/>
                  </a:lnTo>
                  <a:lnTo>
                    <a:pt x="535" y="257"/>
                  </a:lnTo>
                  <a:lnTo>
                    <a:pt x="533" y="269"/>
                  </a:lnTo>
                  <a:lnTo>
                    <a:pt x="528" y="279"/>
                  </a:lnTo>
                  <a:lnTo>
                    <a:pt x="528" y="279"/>
                  </a:lnTo>
                  <a:lnTo>
                    <a:pt x="521" y="288"/>
                  </a:lnTo>
                  <a:lnTo>
                    <a:pt x="509" y="299"/>
                  </a:lnTo>
                  <a:lnTo>
                    <a:pt x="496" y="309"/>
                  </a:lnTo>
                  <a:lnTo>
                    <a:pt x="481" y="320"/>
                  </a:lnTo>
                  <a:lnTo>
                    <a:pt x="452" y="339"/>
                  </a:lnTo>
                  <a:lnTo>
                    <a:pt x="433" y="349"/>
                  </a:lnTo>
                  <a:lnTo>
                    <a:pt x="433" y="349"/>
                  </a:lnTo>
                  <a:lnTo>
                    <a:pt x="428" y="353"/>
                  </a:lnTo>
                  <a:lnTo>
                    <a:pt x="422" y="358"/>
                  </a:lnTo>
                  <a:lnTo>
                    <a:pt x="416" y="364"/>
                  </a:lnTo>
                  <a:lnTo>
                    <a:pt x="411" y="373"/>
                  </a:lnTo>
                  <a:lnTo>
                    <a:pt x="406" y="382"/>
                  </a:lnTo>
                  <a:lnTo>
                    <a:pt x="402" y="390"/>
                  </a:lnTo>
                  <a:lnTo>
                    <a:pt x="400" y="400"/>
                  </a:lnTo>
                  <a:lnTo>
                    <a:pt x="398" y="409"/>
                  </a:lnTo>
                  <a:lnTo>
                    <a:pt x="398" y="409"/>
                  </a:lnTo>
                  <a:lnTo>
                    <a:pt x="398" y="424"/>
                  </a:lnTo>
                  <a:lnTo>
                    <a:pt x="400" y="437"/>
                  </a:lnTo>
                  <a:lnTo>
                    <a:pt x="401" y="445"/>
                  </a:lnTo>
                  <a:lnTo>
                    <a:pt x="403" y="454"/>
                  </a:lnTo>
                  <a:lnTo>
                    <a:pt x="403" y="454"/>
                  </a:lnTo>
                  <a:lnTo>
                    <a:pt x="407" y="470"/>
                  </a:lnTo>
                  <a:lnTo>
                    <a:pt x="408" y="479"/>
                  </a:lnTo>
                  <a:lnTo>
                    <a:pt x="418" y="469"/>
                  </a:lnTo>
                  <a:lnTo>
                    <a:pt x="418" y="469"/>
                  </a:lnTo>
                  <a:lnTo>
                    <a:pt x="418" y="472"/>
                  </a:lnTo>
                  <a:lnTo>
                    <a:pt x="417" y="475"/>
                  </a:lnTo>
                  <a:lnTo>
                    <a:pt x="418" y="479"/>
                  </a:lnTo>
                  <a:lnTo>
                    <a:pt x="418" y="479"/>
                  </a:lnTo>
                  <a:lnTo>
                    <a:pt x="421" y="484"/>
                  </a:lnTo>
                  <a:lnTo>
                    <a:pt x="425" y="490"/>
                  </a:lnTo>
                  <a:lnTo>
                    <a:pt x="427" y="495"/>
                  </a:lnTo>
                  <a:lnTo>
                    <a:pt x="428" y="499"/>
                  </a:lnTo>
                  <a:lnTo>
                    <a:pt x="428" y="499"/>
                  </a:lnTo>
                  <a:lnTo>
                    <a:pt x="430" y="502"/>
                  </a:lnTo>
                  <a:lnTo>
                    <a:pt x="433" y="505"/>
                  </a:lnTo>
                  <a:lnTo>
                    <a:pt x="438" y="509"/>
                  </a:lnTo>
                  <a:lnTo>
                    <a:pt x="448" y="484"/>
                  </a:lnTo>
                  <a:lnTo>
                    <a:pt x="448" y="484"/>
                  </a:lnTo>
                  <a:lnTo>
                    <a:pt x="449" y="494"/>
                  </a:lnTo>
                  <a:lnTo>
                    <a:pt x="451" y="502"/>
                  </a:lnTo>
                  <a:lnTo>
                    <a:pt x="453" y="509"/>
                  </a:lnTo>
                  <a:lnTo>
                    <a:pt x="453" y="509"/>
                  </a:lnTo>
                  <a:lnTo>
                    <a:pt x="457" y="514"/>
                  </a:lnTo>
                  <a:lnTo>
                    <a:pt x="463" y="520"/>
                  </a:lnTo>
                  <a:lnTo>
                    <a:pt x="463" y="520"/>
                  </a:lnTo>
                  <a:close/>
                  <a:moveTo>
                    <a:pt x="913" y="2032"/>
                  </a:moveTo>
                  <a:lnTo>
                    <a:pt x="902" y="1982"/>
                  </a:lnTo>
                  <a:lnTo>
                    <a:pt x="902" y="1982"/>
                  </a:lnTo>
                  <a:lnTo>
                    <a:pt x="928" y="1981"/>
                  </a:lnTo>
                  <a:lnTo>
                    <a:pt x="962" y="1977"/>
                  </a:lnTo>
                  <a:lnTo>
                    <a:pt x="1001" y="1972"/>
                  </a:lnTo>
                  <a:lnTo>
                    <a:pt x="982" y="2012"/>
                  </a:lnTo>
                  <a:lnTo>
                    <a:pt x="982" y="2012"/>
                  </a:lnTo>
                  <a:lnTo>
                    <a:pt x="958" y="2017"/>
                  </a:lnTo>
                  <a:lnTo>
                    <a:pt x="935" y="2024"/>
                  </a:lnTo>
                  <a:lnTo>
                    <a:pt x="913" y="2032"/>
                  </a:lnTo>
                  <a:lnTo>
                    <a:pt x="913" y="2032"/>
                  </a:lnTo>
                  <a:close/>
                  <a:moveTo>
                    <a:pt x="888" y="1922"/>
                  </a:moveTo>
                  <a:lnTo>
                    <a:pt x="888" y="1922"/>
                  </a:lnTo>
                  <a:lnTo>
                    <a:pt x="822" y="1643"/>
                  </a:lnTo>
                  <a:lnTo>
                    <a:pt x="912" y="1628"/>
                  </a:lnTo>
                  <a:lnTo>
                    <a:pt x="912" y="1628"/>
                  </a:lnTo>
                  <a:lnTo>
                    <a:pt x="911" y="1631"/>
                  </a:lnTo>
                  <a:lnTo>
                    <a:pt x="907" y="1640"/>
                  </a:lnTo>
                  <a:lnTo>
                    <a:pt x="903" y="1655"/>
                  </a:lnTo>
                  <a:lnTo>
                    <a:pt x="902" y="1664"/>
                  </a:lnTo>
                  <a:lnTo>
                    <a:pt x="902" y="1673"/>
                  </a:lnTo>
                  <a:lnTo>
                    <a:pt x="902" y="1673"/>
                  </a:lnTo>
                  <a:lnTo>
                    <a:pt x="903" y="1681"/>
                  </a:lnTo>
                  <a:lnTo>
                    <a:pt x="904" y="1688"/>
                  </a:lnTo>
                  <a:lnTo>
                    <a:pt x="907" y="1691"/>
                  </a:lnTo>
                  <a:lnTo>
                    <a:pt x="909" y="1694"/>
                  </a:lnTo>
                  <a:lnTo>
                    <a:pt x="914" y="1698"/>
                  </a:lnTo>
                  <a:lnTo>
                    <a:pt x="917" y="1698"/>
                  </a:lnTo>
                  <a:lnTo>
                    <a:pt x="917" y="1698"/>
                  </a:lnTo>
                  <a:lnTo>
                    <a:pt x="937" y="1698"/>
                  </a:lnTo>
                  <a:lnTo>
                    <a:pt x="937" y="1698"/>
                  </a:lnTo>
                  <a:lnTo>
                    <a:pt x="930" y="1765"/>
                  </a:lnTo>
                  <a:lnTo>
                    <a:pt x="927" y="1803"/>
                  </a:lnTo>
                  <a:lnTo>
                    <a:pt x="927" y="1803"/>
                  </a:lnTo>
                  <a:lnTo>
                    <a:pt x="923" y="1803"/>
                  </a:lnTo>
                  <a:lnTo>
                    <a:pt x="919" y="1804"/>
                  </a:lnTo>
                  <a:lnTo>
                    <a:pt x="917" y="1808"/>
                  </a:lnTo>
                  <a:lnTo>
                    <a:pt x="917" y="1808"/>
                  </a:lnTo>
                  <a:lnTo>
                    <a:pt x="915" y="1813"/>
                  </a:lnTo>
                  <a:lnTo>
                    <a:pt x="915" y="1818"/>
                  </a:lnTo>
                  <a:lnTo>
                    <a:pt x="914" y="1826"/>
                  </a:lnTo>
                  <a:lnTo>
                    <a:pt x="912" y="1837"/>
                  </a:lnTo>
                  <a:lnTo>
                    <a:pt x="912" y="1837"/>
                  </a:lnTo>
                  <a:lnTo>
                    <a:pt x="909" y="1850"/>
                  </a:lnTo>
                  <a:lnTo>
                    <a:pt x="907" y="1861"/>
                  </a:lnTo>
                  <a:lnTo>
                    <a:pt x="904" y="1872"/>
                  </a:lnTo>
                  <a:lnTo>
                    <a:pt x="902" y="1882"/>
                  </a:lnTo>
                  <a:lnTo>
                    <a:pt x="902" y="1882"/>
                  </a:lnTo>
                  <a:lnTo>
                    <a:pt x="899" y="1892"/>
                  </a:lnTo>
                  <a:lnTo>
                    <a:pt x="898" y="1901"/>
                  </a:lnTo>
                  <a:lnTo>
                    <a:pt x="897" y="1910"/>
                  </a:lnTo>
                  <a:lnTo>
                    <a:pt x="894" y="1914"/>
                  </a:lnTo>
                  <a:lnTo>
                    <a:pt x="892" y="1917"/>
                  </a:lnTo>
                  <a:lnTo>
                    <a:pt x="888" y="19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7177545C-FCEF-4011-9255-4D2B0CCFCDDE}"/>
              </a:ext>
            </a:extLst>
          </p:cNvPr>
          <p:cNvGrpSpPr/>
          <p:nvPr/>
        </p:nvGrpSpPr>
        <p:grpSpPr>
          <a:xfrm>
            <a:off x="7102313" y="4016624"/>
            <a:ext cx="1794730" cy="2332624"/>
            <a:chOff x="5863370" y="3176626"/>
            <a:chExt cx="1794730" cy="2332624"/>
          </a:xfrm>
        </p:grpSpPr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50ED9902-2A99-4485-BDE5-988BA1DE4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3366" y="3611362"/>
              <a:ext cx="854734" cy="542104"/>
            </a:xfrm>
            <a:custGeom>
              <a:avLst/>
              <a:gdLst>
                <a:gd name="T0" fmla="*/ 373 w 812"/>
                <a:gd name="T1" fmla="*/ 365 h 515"/>
                <a:gd name="T2" fmla="*/ 373 w 812"/>
                <a:gd name="T3" fmla="*/ 365 h 515"/>
                <a:gd name="T4" fmla="*/ 184 w 812"/>
                <a:gd name="T5" fmla="*/ 382 h 515"/>
                <a:gd name="T6" fmla="*/ 0 w 812"/>
                <a:gd name="T7" fmla="*/ 400 h 515"/>
                <a:gd name="T8" fmla="*/ 0 w 812"/>
                <a:gd name="T9" fmla="*/ 410 h 515"/>
                <a:gd name="T10" fmla="*/ 0 w 812"/>
                <a:gd name="T11" fmla="*/ 410 h 515"/>
                <a:gd name="T12" fmla="*/ 10 w 812"/>
                <a:gd name="T13" fmla="*/ 413 h 515"/>
                <a:gd name="T14" fmla="*/ 34 w 812"/>
                <a:gd name="T15" fmla="*/ 425 h 515"/>
                <a:gd name="T16" fmla="*/ 109 w 812"/>
                <a:gd name="T17" fmla="*/ 461 h 515"/>
                <a:gd name="T18" fmla="*/ 219 w 812"/>
                <a:gd name="T19" fmla="*/ 515 h 515"/>
                <a:gd name="T20" fmla="*/ 633 w 812"/>
                <a:gd name="T21" fmla="*/ 500 h 515"/>
                <a:gd name="T22" fmla="*/ 638 w 812"/>
                <a:gd name="T23" fmla="*/ 485 h 515"/>
                <a:gd name="T24" fmla="*/ 638 w 812"/>
                <a:gd name="T25" fmla="*/ 485 h 515"/>
                <a:gd name="T26" fmla="*/ 645 w 812"/>
                <a:gd name="T27" fmla="*/ 486 h 515"/>
                <a:gd name="T28" fmla="*/ 651 w 812"/>
                <a:gd name="T29" fmla="*/ 486 h 515"/>
                <a:gd name="T30" fmla="*/ 657 w 812"/>
                <a:gd name="T31" fmla="*/ 485 h 515"/>
                <a:gd name="T32" fmla="*/ 657 w 812"/>
                <a:gd name="T33" fmla="*/ 485 h 515"/>
                <a:gd name="T34" fmla="*/ 662 w 812"/>
                <a:gd name="T35" fmla="*/ 481 h 515"/>
                <a:gd name="T36" fmla="*/ 667 w 812"/>
                <a:gd name="T37" fmla="*/ 476 h 515"/>
                <a:gd name="T38" fmla="*/ 672 w 812"/>
                <a:gd name="T39" fmla="*/ 470 h 515"/>
                <a:gd name="T40" fmla="*/ 677 w 812"/>
                <a:gd name="T41" fmla="*/ 450 h 515"/>
                <a:gd name="T42" fmla="*/ 812 w 812"/>
                <a:gd name="T43" fmla="*/ 30 h 515"/>
                <a:gd name="T44" fmla="*/ 812 w 812"/>
                <a:gd name="T45" fmla="*/ 30 h 515"/>
                <a:gd name="T46" fmla="*/ 811 w 812"/>
                <a:gd name="T47" fmla="*/ 28 h 515"/>
                <a:gd name="T48" fmla="*/ 810 w 812"/>
                <a:gd name="T49" fmla="*/ 25 h 515"/>
                <a:gd name="T50" fmla="*/ 807 w 812"/>
                <a:gd name="T51" fmla="*/ 25 h 515"/>
                <a:gd name="T52" fmla="*/ 807 w 812"/>
                <a:gd name="T53" fmla="*/ 25 h 515"/>
                <a:gd name="T54" fmla="*/ 753 w 812"/>
                <a:gd name="T55" fmla="*/ 23 h 515"/>
                <a:gd name="T56" fmla="*/ 641 w 812"/>
                <a:gd name="T57" fmla="*/ 14 h 515"/>
                <a:gd name="T58" fmla="*/ 529 w 812"/>
                <a:gd name="T59" fmla="*/ 5 h 515"/>
                <a:gd name="T60" fmla="*/ 492 w 812"/>
                <a:gd name="T61" fmla="*/ 1 h 515"/>
                <a:gd name="T62" fmla="*/ 478 w 812"/>
                <a:gd name="T63" fmla="*/ 0 h 515"/>
                <a:gd name="T64" fmla="*/ 478 w 812"/>
                <a:gd name="T65" fmla="*/ 0 h 515"/>
                <a:gd name="T66" fmla="*/ 428 w 812"/>
                <a:gd name="T67" fmla="*/ 181 h 515"/>
                <a:gd name="T68" fmla="*/ 392 w 812"/>
                <a:gd name="T69" fmla="*/ 307 h 515"/>
                <a:gd name="T70" fmla="*/ 380 w 812"/>
                <a:gd name="T71" fmla="*/ 348 h 515"/>
                <a:gd name="T72" fmla="*/ 376 w 812"/>
                <a:gd name="T73" fmla="*/ 361 h 515"/>
                <a:gd name="T74" fmla="*/ 373 w 812"/>
                <a:gd name="T75" fmla="*/ 365 h 515"/>
                <a:gd name="T76" fmla="*/ 373 w 812"/>
                <a:gd name="T77" fmla="*/ 365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2" h="515">
                  <a:moveTo>
                    <a:pt x="373" y="365"/>
                  </a:moveTo>
                  <a:lnTo>
                    <a:pt x="373" y="365"/>
                  </a:lnTo>
                  <a:lnTo>
                    <a:pt x="184" y="382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10" y="413"/>
                  </a:lnTo>
                  <a:lnTo>
                    <a:pt x="34" y="425"/>
                  </a:lnTo>
                  <a:lnTo>
                    <a:pt x="109" y="461"/>
                  </a:lnTo>
                  <a:lnTo>
                    <a:pt x="219" y="515"/>
                  </a:lnTo>
                  <a:lnTo>
                    <a:pt x="633" y="500"/>
                  </a:lnTo>
                  <a:lnTo>
                    <a:pt x="638" y="485"/>
                  </a:lnTo>
                  <a:lnTo>
                    <a:pt x="638" y="485"/>
                  </a:lnTo>
                  <a:lnTo>
                    <a:pt x="645" y="486"/>
                  </a:lnTo>
                  <a:lnTo>
                    <a:pt x="651" y="486"/>
                  </a:lnTo>
                  <a:lnTo>
                    <a:pt x="657" y="485"/>
                  </a:lnTo>
                  <a:lnTo>
                    <a:pt x="657" y="485"/>
                  </a:lnTo>
                  <a:lnTo>
                    <a:pt x="662" y="481"/>
                  </a:lnTo>
                  <a:lnTo>
                    <a:pt x="667" y="476"/>
                  </a:lnTo>
                  <a:lnTo>
                    <a:pt x="672" y="470"/>
                  </a:lnTo>
                  <a:lnTo>
                    <a:pt x="677" y="450"/>
                  </a:lnTo>
                  <a:lnTo>
                    <a:pt x="812" y="30"/>
                  </a:lnTo>
                  <a:lnTo>
                    <a:pt x="812" y="30"/>
                  </a:lnTo>
                  <a:lnTo>
                    <a:pt x="811" y="28"/>
                  </a:lnTo>
                  <a:lnTo>
                    <a:pt x="810" y="25"/>
                  </a:lnTo>
                  <a:lnTo>
                    <a:pt x="807" y="25"/>
                  </a:lnTo>
                  <a:lnTo>
                    <a:pt x="807" y="25"/>
                  </a:lnTo>
                  <a:lnTo>
                    <a:pt x="753" y="23"/>
                  </a:lnTo>
                  <a:lnTo>
                    <a:pt x="641" y="14"/>
                  </a:lnTo>
                  <a:lnTo>
                    <a:pt x="529" y="5"/>
                  </a:lnTo>
                  <a:lnTo>
                    <a:pt x="492" y="1"/>
                  </a:lnTo>
                  <a:lnTo>
                    <a:pt x="478" y="0"/>
                  </a:lnTo>
                  <a:lnTo>
                    <a:pt x="478" y="0"/>
                  </a:lnTo>
                  <a:lnTo>
                    <a:pt x="428" y="181"/>
                  </a:lnTo>
                  <a:lnTo>
                    <a:pt x="392" y="307"/>
                  </a:lnTo>
                  <a:lnTo>
                    <a:pt x="380" y="348"/>
                  </a:lnTo>
                  <a:lnTo>
                    <a:pt x="376" y="361"/>
                  </a:lnTo>
                  <a:lnTo>
                    <a:pt x="373" y="365"/>
                  </a:lnTo>
                  <a:lnTo>
                    <a:pt x="373" y="3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FB27FAA1-5BCB-4F63-BEAC-A24CBBCF8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7575" y="3642941"/>
              <a:ext cx="383157" cy="373683"/>
            </a:xfrm>
            <a:custGeom>
              <a:avLst/>
              <a:gdLst>
                <a:gd name="T0" fmla="*/ 80 w 364"/>
                <a:gd name="T1" fmla="*/ 0 h 355"/>
                <a:gd name="T2" fmla="*/ 80 w 364"/>
                <a:gd name="T3" fmla="*/ 0 h 355"/>
                <a:gd name="T4" fmla="*/ 222 w 364"/>
                <a:gd name="T5" fmla="*/ 11 h 355"/>
                <a:gd name="T6" fmla="*/ 319 w 364"/>
                <a:gd name="T7" fmla="*/ 20 h 355"/>
                <a:gd name="T8" fmla="*/ 352 w 364"/>
                <a:gd name="T9" fmla="*/ 24 h 355"/>
                <a:gd name="T10" fmla="*/ 364 w 364"/>
                <a:gd name="T11" fmla="*/ 25 h 355"/>
                <a:gd name="T12" fmla="*/ 364 w 364"/>
                <a:gd name="T13" fmla="*/ 25 h 355"/>
                <a:gd name="T14" fmla="*/ 349 w 364"/>
                <a:gd name="T15" fmla="*/ 77 h 355"/>
                <a:gd name="T16" fmla="*/ 314 w 364"/>
                <a:gd name="T17" fmla="*/ 191 h 355"/>
                <a:gd name="T18" fmla="*/ 264 w 364"/>
                <a:gd name="T19" fmla="*/ 355 h 355"/>
                <a:gd name="T20" fmla="*/ 264 w 364"/>
                <a:gd name="T21" fmla="*/ 355 h 355"/>
                <a:gd name="T22" fmla="*/ 132 w 364"/>
                <a:gd name="T23" fmla="*/ 321 h 355"/>
                <a:gd name="T24" fmla="*/ 43 w 364"/>
                <a:gd name="T25" fmla="*/ 297 h 355"/>
                <a:gd name="T26" fmla="*/ 12 w 364"/>
                <a:gd name="T27" fmla="*/ 288 h 355"/>
                <a:gd name="T28" fmla="*/ 0 w 364"/>
                <a:gd name="T29" fmla="*/ 285 h 355"/>
                <a:gd name="T30" fmla="*/ 0 w 364"/>
                <a:gd name="T31" fmla="*/ 285 h 355"/>
                <a:gd name="T32" fmla="*/ 3 w 364"/>
                <a:gd name="T33" fmla="*/ 271 h 355"/>
                <a:gd name="T34" fmla="*/ 13 w 364"/>
                <a:gd name="T35" fmla="*/ 239 h 355"/>
                <a:gd name="T36" fmla="*/ 40 w 364"/>
                <a:gd name="T37" fmla="*/ 141 h 355"/>
                <a:gd name="T38" fmla="*/ 80 w 364"/>
                <a:gd name="T39" fmla="*/ 0 h 355"/>
                <a:gd name="T40" fmla="*/ 80 w 364"/>
                <a:gd name="T4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4" h="355">
                  <a:moveTo>
                    <a:pt x="80" y="0"/>
                  </a:moveTo>
                  <a:lnTo>
                    <a:pt x="80" y="0"/>
                  </a:lnTo>
                  <a:lnTo>
                    <a:pt x="222" y="11"/>
                  </a:lnTo>
                  <a:lnTo>
                    <a:pt x="319" y="20"/>
                  </a:lnTo>
                  <a:lnTo>
                    <a:pt x="352" y="24"/>
                  </a:lnTo>
                  <a:lnTo>
                    <a:pt x="364" y="25"/>
                  </a:lnTo>
                  <a:lnTo>
                    <a:pt x="364" y="25"/>
                  </a:lnTo>
                  <a:lnTo>
                    <a:pt x="349" y="77"/>
                  </a:lnTo>
                  <a:lnTo>
                    <a:pt x="314" y="191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132" y="321"/>
                  </a:lnTo>
                  <a:lnTo>
                    <a:pt x="43" y="297"/>
                  </a:lnTo>
                  <a:lnTo>
                    <a:pt x="12" y="288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3" y="271"/>
                  </a:lnTo>
                  <a:lnTo>
                    <a:pt x="13" y="239"/>
                  </a:lnTo>
                  <a:lnTo>
                    <a:pt x="40" y="141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2337DFE5-C30F-481B-9C72-EC0EFD7024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3370" y="3176626"/>
              <a:ext cx="1486311" cy="2332624"/>
            </a:xfrm>
            <a:custGeom>
              <a:avLst/>
              <a:gdLst>
                <a:gd name="T0" fmla="*/ 353 w 1412"/>
                <a:gd name="T1" fmla="*/ 560 h 2216"/>
                <a:gd name="T2" fmla="*/ 265 w 1412"/>
                <a:gd name="T3" fmla="*/ 1082 h 2216"/>
                <a:gd name="T4" fmla="*/ 99 w 1412"/>
                <a:gd name="T5" fmla="*/ 1306 h 2216"/>
                <a:gd name="T6" fmla="*/ 86 w 1412"/>
                <a:gd name="T7" fmla="*/ 1406 h 2216"/>
                <a:gd name="T8" fmla="*/ 110 w 1412"/>
                <a:gd name="T9" fmla="*/ 1527 h 2216"/>
                <a:gd name="T10" fmla="*/ 309 w 1412"/>
                <a:gd name="T11" fmla="*/ 2201 h 2216"/>
                <a:gd name="T12" fmla="*/ 923 w 1412"/>
                <a:gd name="T13" fmla="*/ 2039 h 2216"/>
                <a:gd name="T14" fmla="*/ 1167 w 1412"/>
                <a:gd name="T15" fmla="*/ 2061 h 2216"/>
                <a:gd name="T16" fmla="*/ 1396 w 1412"/>
                <a:gd name="T17" fmla="*/ 2081 h 2216"/>
                <a:gd name="T18" fmla="*/ 1403 w 1412"/>
                <a:gd name="T19" fmla="*/ 2039 h 2216"/>
                <a:gd name="T20" fmla="*/ 1243 w 1412"/>
                <a:gd name="T21" fmla="*/ 1940 h 2216"/>
                <a:gd name="T22" fmla="*/ 1167 w 1412"/>
                <a:gd name="T23" fmla="*/ 1901 h 2216"/>
                <a:gd name="T24" fmla="*/ 1244 w 1412"/>
                <a:gd name="T25" fmla="*/ 1876 h 2216"/>
                <a:gd name="T26" fmla="*/ 1208 w 1412"/>
                <a:gd name="T27" fmla="*/ 1823 h 2216"/>
                <a:gd name="T28" fmla="*/ 1251 w 1412"/>
                <a:gd name="T29" fmla="*/ 1702 h 2216"/>
                <a:gd name="T30" fmla="*/ 1296 w 1412"/>
                <a:gd name="T31" fmla="*/ 1382 h 2216"/>
                <a:gd name="T32" fmla="*/ 1218 w 1412"/>
                <a:gd name="T33" fmla="*/ 1293 h 2216"/>
                <a:gd name="T34" fmla="*/ 1157 w 1412"/>
                <a:gd name="T35" fmla="*/ 1217 h 2216"/>
                <a:gd name="T36" fmla="*/ 1063 w 1412"/>
                <a:gd name="T37" fmla="*/ 1156 h 2216"/>
                <a:gd name="T38" fmla="*/ 728 w 1412"/>
                <a:gd name="T39" fmla="*/ 1042 h 2216"/>
                <a:gd name="T40" fmla="*/ 1020 w 1412"/>
                <a:gd name="T41" fmla="*/ 929 h 2216"/>
                <a:gd name="T42" fmla="*/ 1104 w 1412"/>
                <a:gd name="T43" fmla="*/ 874 h 2216"/>
                <a:gd name="T44" fmla="*/ 1210 w 1412"/>
                <a:gd name="T45" fmla="*/ 849 h 2216"/>
                <a:gd name="T46" fmla="*/ 1256 w 1412"/>
                <a:gd name="T47" fmla="*/ 825 h 2216"/>
                <a:gd name="T48" fmla="*/ 1326 w 1412"/>
                <a:gd name="T49" fmla="*/ 823 h 2216"/>
                <a:gd name="T50" fmla="*/ 1326 w 1412"/>
                <a:gd name="T51" fmla="*/ 804 h 2216"/>
                <a:gd name="T52" fmla="*/ 1278 w 1412"/>
                <a:gd name="T53" fmla="*/ 761 h 2216"/>
                <a:gd name="T54" fmla="*/ 1246 w 1412"/>
                <a:gd name="T55" fmla="*/ 748 h 2216"/>
                <a:gd name="T56" fmla="*/ 1167 w 1412"/>
                <a:gd name="T57" fmla="*/ 753 h 2216"/>
                <a:gd name="T58" fmla="*/ 1097 w 1412"/>
                <a:gd name="T59" fmla="*/ 775 h 2216"/>
                <a:gd name="T60" fmla="*/ 1047 w 1412"/>
                <a:gd name="T61" fmla="*/ 781 h 2216"/>
                <a:gd name="T62" fmla="*/ 952 w 1412"/>
                <a:gd name="T63" fmla="*/ 608 h 2216"/>
                <a:gd name="T64" fmla="*/ 888 w 1412"/>
                <a:gd name="T65" fmla="*/ 448 h 2216"/>
                <a:gd name="T66" fmla="*/ 848 w 1412"/>
                <a:gd name="T67" fmla="*/ 363 h 2216"/>
                <a:gd name="T68" fmla="*/ 853 w 1412"/>
                <a:gd name="T69" fmla="*/ 288 h 2216"/>
                <a:gd name="T70" fmla="*/ 878 w 1412"/>
                <a:gd name="T71" fmla="*/ 238 h 2216"/>
                <a:gd name="T72" fmla="*/ 893 w 1412"/>
                <a:gd name="T73" fmla="*/ 158 h 2216"/>
                <a:gd name="T74" fmla="*/ 913 w 1412"/>
                <a:gd name="T75" fmla="*/ 158 h 2216"/>
                <a:gd name="T76" fmla="*/ 909 w 1412"/>
                <a:gd name="T77" fmla="*/ 110 h 2216"/>
                <a:gd name="T78" fmla="*/ 863 w 1412"/>
                <a:gd name="T79" fmla="*/ 34 h 2216"/>
                <a:gd name="T80" fmla="*/ 731 w 1412"/>
                <a:gd name="T81" fmla="*/ 0 h 2216"/>
                <a:gd name="T82" fmla="*/ 579 w 1412"/>
                <a:gd name="T83" fmla="*/ 31 h 2216"/>
                <a:gd name="T84" fmla="*/ 516 w 1412"/>
                <a:gd name="T85" fmla="*/ 108 h 2216"/>
                <a:gd name="T86" fmla="*/ 479 w 1412"/>
                <a:gd name="T87" fmla="*/ 233 h 2216"/>
                <a:gd name="T88" fmla="*/ 403 w 1412"/>
                <a:gd name="T89" fmla="*/ 326 h 2216"/>
                <a:gd name="T90" fmla="*/ 338 w 1412"/>
                <a:gd name="T91" fmla="*/ 368 h 2216"/>
                <a:gd name="T92" fmla="*/ 369 w 1412"/>
                <a:gd name="T93" fmla="*/ 388 h 2216"/>
                <a:gd name="T94" fmla="*/ 364 w 1412"/>
                <a:gd name="T95" fmla="*/ 433 h 2216"/>
                <a:gd name="T96" fmla="*/ 926 w 1412"/>
                <a:gd name="T97" fmla="*/ 1923 h 2216"/>
                <a:gd name="T98" fmla="*/ 1002 w 1412"/>
                <a:gd name="T99" fmla="*/ 1946 h 2216"/>
                <a:gd name="T100" fmla="*/ 911 w 1412"/>
                <a:gd name="T101" fmla="*/ 1993 h 2216"/>
                <a:gd name="T102" fmla="*/ 914 w 1412"/>
                <a:gd name="T103" fmla="*/ 1727 h 2216"/>
                <a:gd name="T104" fmla="*/ 875 w 1412"/>
                <a:gd name="T105" fmla="*/ 1851 h 2216"/>
                <a:gd name="T106" fmla="*/ 761 w 1412"/>
                <a:gd name="T107" fmla="*/ 513 h 2216"/>
                <a:gd name="T108" fmla="*/ 823 w 1412"/>
                <a:gd name="T109" fmla="*/ 573 h 2216"/>
                <a:gd name="T110" fmla="*/ 678 w 1412"/>
                <a:gd name="T111" fmla="*/ 549 h 2216"/>
                <a:gd name="T112" fmla="*/ 678 w 1412"/>
                <a:gd name="T113" fmla="*/ 458 h 2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12" h="2216">
                  <a:moveTo>
                    <a:pt x="387" y="463"/>
                  </a:moveTo>
                  <a:lnTo>
                    <a:pt x="387" y="463"/>
                  </a:lnTo>
                  <a:lnTo>
                    <a:pt x="379" y="476"/>
                  </a:lnTo>
                  <a:lnTo>
                    <a:pt x="372" y="489"/>
                  </a:lnTo>
                  <a:lnTo>
                    <a:pt x="364" y="507"/>
                  </a:lnTo>
                  <a:lnTo>
                    <a:pt x="362" y="517"/>
                  </a:lnTo>
                  <a:lnTo>
                    <a:pt x="359" y="528"/>
                  </a:lnTo>
                  <a:lnTo>
                    <a:pt x="359" y="528"/>
                  </a:lnTo>
                  <a:lnTo>
                    <a:pt x="353" y="560"/>
                  </a:lnTo>
                  <a:lnTo>
                    <a:pt x="344" y="593"/>
                  </a:lnTo>
                  <a:lnTo>
                    <a:pt x="336" y="632"/>
                  </a:lnTo>
                  <a:lnTo>
                    <a:pt x="333" y="653"/>
                  </a:lnTo>
                  <a:lnTo>
                    <a:pt x="329" y="678"/>
                  </a:lnTo>
                  <a:lnTo>
                    <a:pt x="329" y="678"/>
                  </a:lnTo>
                  <a:lnTo>
                    <a:pt x="324" y="715"/>
                  </a:lnTo>
                  <a:lnTo>
                    <a:pt x="316" y="770"/>
                  </a:lnTo>
                  <a:lnTo>
                    <a:pt x="295" y="906"/>
                  </a:lnTo>
                  <a:lnTo>
                    <a:pt x="265" y="1082"/>
                  </a:lnTo>
                  <a:lnTo>
                    <a:pt x="205" y="818"/>
                  </a:lnTo>
                  <a:lnTo>
                    <a:pt x="135" y="818"/>
                  </a:lnTo>
                  <a:lnTo>
                    <a:pt x="75" y="773"/>
                  </a:lnTo>
                  <a:lnTo>
                    <a:pt x="55" y="728"/>
                  </a:lnTo>
                  <a:lnTo>
                    <a:pt x="0" y="743"/>
                  </a:lnTo>
                  <a:lnTo>
                    <a:pt x="55" y="893"/>
                  </a:lnTo>
                  <a:lnTo>
                    <a:pt x="55" y="893"/>
                  </a:lnTo>
                  <a:lnTo>
                    <a:pt x="83" y="1137"/>
                  </a:lnTo>
                  <a:lnTo>
                    <a:pt x="99" y="1306"/>
                  </a:lnTo>
                  <a:lnTo>
                    <a:pt x="104" y="1361"/>
                  </a:lnTo>
                  <a:lnTo>
                    <a:pt x="105" y="1377"/>
                  </a:lnTo>
                  <a:lnTo>
                    <a:pt x="105" y="1382"/>
                  </a:lnTo>
                  <a:lnTo>
                    <a:pt x="105" y="1382"/>
                  </a:lnTo>
                  <a:lnTo>
                    <a:pt x="103" y="1382"/>
                  </a:lnTo>
                  <a:lnTo>
                    <a:pt x="100" y="1384"/>
                  </a:lnTo>
                  <a:lnTo>
                    <a:pt x="94" y="1391"/>
                  </a:lnTo>
                  <a:lnTo>
                    <a:pt x="89" y="1399"/>
                  </a:lnTo>
                  <a:lnTo>
                    <a:pt x="86" y="1406"/>
                  </a:lnTo>
                  <a:lnTo>
                    <a:pt x="85" y="1412"/>
                  </a:lnTo>
                  <a:lnTo>
                    <a:pt x="85" y="1412"/>
                  </a:lnTo>
                  <a:lnTo>
                    <a:pt x="83" y="1426"/>
                  </a:lnTo>
                  <a:lnTo>
                    <a:pt x="83" y="1434"/>
                  </a:lnTo>
                  <a:lnTo>
                    <a:pt x="85" y="1452"/>
                  </a:lnTo>
                  <a:lnTo>
                    <a:pt x="85" y="1452"/>
                  </a:lnTo>
                  <a:lnTo>
                    <a:pt x="89" y="1467"/>
                  </a:lnTo>
                  <a:lnTo>
                    <a:pt x="94" y="1486"/>
                  </a:lnTo>
                  <a:lnTo>
                    <a:pt x="110" y="1527"/>
                  </a:lnTo>
                  <a:lnTo>
                    <a:pt x="130" y="1577"/>
                  </a:lnTo>
                  <a:lnTo>
                    <a:pt x="90" y="1951"/>
                  </a:lnTo>
                  <a:lnTo>
                    <a:pt x="135" y="1966"/>
                  </a:lnTo>
                  <a:lnTo>
                    <a:pt x="165" y="1951"/>
                  </a:lnTo>
                  <a:lnTo>
                    <a:pt x="230" y="1662"/>
                  </a:lnTo>
                  <a:lnTo>
                    <a:pt x="290" y="1702"/>
                  </a:lnTo>
                  <a:lnTo>
                    <a:pt x="245" y="2206"/>
                  </a:lnTo>
                  <a:lnTo>
                    <a:pt x="280" y="2216"/>
                  </a:lnTo>
                  <a:lnTo>
                    <a:pt x="309" y="2201"/>
                  </a:lnTo>
                  <a:lnTo>
                    <a:pt x="364" y="1727"/>
                  </a:lnTo>
                  <a:lnTo>
                    <a:pt x="618" y="1697"/>
                  </a:lnTo>
                  <a:lnTo>
                    <a:pt x="643" y="1871"/>
                  </a:lnTo>
                  <a:lnTo>
                    <a:pt x="693" y="1851"/>
                  </a:lnTo>
                  <a:lnTo>
                    <a:pt x="683" y="1687"/>
                  </a:lnTo>
                  <a:lnTo>
                    <a:pt x="723" y="1682"/>
                  </a:lnTo>
                  <a:lnTo>
                    <a:pt x="858" y="2091"/>
                  </a:lnTo>
                  <a:lnTo>
                    <a:pt x="937" y="2096"/>
                  </a:lnTo>
                  <a:lnTo>
                    <a:pt x="923" y="2039"/>
                  </a:lnTo>
                  <a:lnTo>
                    <a:pt x="923" y="2039"/>
                  </a:lnTo>
                  <a:lnTo>
                    <a:pt x="954" y="2045"/>
                  </a:lnTo>
                  <a:lnTo>
                    <a:pt x="989" y="2050"/>
                  </a:lnTo>
                  <a:lnTo>
                    <a:pt x="1023" y="2055"/>
                  </a:lnTo>
                  <a:lnTo>
                    <a:pt x="1058" y="2057"/>
                  </a:lnTo>
                  <a:lnTo>
                    <a:pt x="1118" y="2061"/>
                  </a:lnTo>
                  <a:lnTo>
                    <a:pt x="1152" y="2061"/>
                  </a:lnTo>
                  <a:lnTo>
                    <a:pt x="1152" y="2061"/>
                  </a:lnTo>
                  <a:lnTo>
                    <a:pt x="1167" y="2061"/>
                  </a:lnTo>
                  <a:lnTo>
                    <a:pt x="1189" y="2064"/>
                  </a:lnTo>
                  <a:lnTo>
                    <a:pt x="1249" y="2071"/>
                  </a:lnTo>
                  <a:lnTo>
                    <a:pt x="1310" y="2079"/>
                  </a:lnTo>
                  <a:lnTo>
                    <a:pt x="1335" y="2081"/>
                  </a:lnTo>
                  <a:lnTo>
                    <a:pt x="1351" y="2081"/>
                  </a:lnTo>
                  <a:lnTo>
                    <a:pt x="1351" y="2081"/>
                  </a:lnTo>
                  <a:lnTo>
                    <a:pt x="1375" y="2081"/>
                  </a:lnTo>
                  <a:lnTo>
                    <a:pt x="1386" y="2082"/>
                  </a:lnTo>
                  <a:lnTo>
                    <a:pt x="1396" y="2081"/>
                  </a:lnTo>
                  <a:lnTo>
                    <a:pt x="1403" y="2080"/>
                  </a:lnTo>
                  <a:lnTo>
                    <a:pt x="1407" y="2079"/>
                  </a:lnTo>
                  <a:lnTo>
                    <a:pt x="1410" y="2076"/>
                  </a:lnTo>
                  <a:lnTo>
                    <a:pt x="1411" y="2074"/>
                  </a:lnTo>
                  <a:lnTo>
                    <a:pt x="1412" y="2070"/>
                  </a:lnTo>
                  <a:lnTo>
                    <a:pt x="1412" y="2066"/>
                  </a:lnTo>
                  <a:lnTo>
                    <a:pt x="1411" y="2061"/>
                  </a:lnTo>
                  <a:lnTo>
                    <a:pt x="1411" y="2061"/>
                  </a:lnTo>
                  <a:lnTo>
                    <a:pt x="1403" y="2039"/>
                  </a:lnTo>
                  <a:lnTo>
                    <a:pt x="1395" y="2016"/>
                  </a:lnTo>
                  <a:lnTo>
                    <a:pt x="1390" y="2006"/>
                  </a:lnTo>
                  <a:lnTo>
                    <a:pt x="1385" y="1998"/>
                  </a:lnTo>
                  <a:lnTo>
                    <a:pt x="1379" y="1991"/>
                  </a:lnTo>
                  <a:lnTo>
                    <a:pt x="1371" y="1986"/>
                  </a:lnTo>
                  <a:lnTo>
                    <a:pt x="1371" y="1986"/>
                  </a:lnTo>
                  <a:lnTo>
                    <a:pt x="1340" y="1974"/>
                  </a:lnTo>
                  <a:lnTo>
                    <a:pt x="1289" y="1956"/>
                  </a:lnTo>
                  <a:lnTo>
                    <a:pt x="1243" y="1940"/>
                  </a:lnTo>
                  <a:lnTo>
                    <a:pt x="1228" y="1934"/>
                  </a:lnTo>
                  <a:lnTo>
                    <a:pt x="1222" y="1931"/>
                  </a:lnTo>
                  <a:lnTo>
                    <a:pt x="1222" y="1931"/>
                  </a:lnTo>
                  <a:lnTo>
                    <a:pt x="1222" y="1931"/>
                  </a:lnTo>
                  <a:lnTo>
                    <a:pt x="1220" y="1931"/>
                  </a:lnTo>
                  <a:lnTo>
                    <a:pt x="1217" y="1935"/>
                  </a:lnTo>
                  <a:lnTo>
                    <a:pt x="1212" y="1941"/>
                  </a:lnTo>
                  <a:lnTo>
                    <a:pt x="1167" y="1901"/>
                  </a:lnTo>
                  <a:lnTo>
                    <a:pt x="1167" y="1901"/>
                  </a:lnTo>
                  <a:lnTo>
                    <a:pt x="1178" y="1900"/>
                  </a:lnTo>
                  <a:lnTo>
                    <a:pt x="1203" y="1896"/>
                  </a:lnTo>
                  <a:lnTo>
                    <a:pt x="1215" y="1894"/>
                  </a:lnTo>
                  <a:lnTo>
                    <a:pt x="1228" y="1891"/>
                  </a:lnTo>
                  <a:lnTo>
                    <a:pt x="1236" y="1886"/>
                  </a:lnTo>
                  <a:lnTo>
                    <a:pt x="1240" y="1884"/>
                  </a:lnTo>
                  <a:lnTo>
                    <a:pt x="1241" y="1881"/>
                  </a:lnTo>
                  <a:lnTo>
                    <a:pt x="1241" y="1881"/>
                  </a:lnTo>
                  <a:lnTo>
                    <a:pt x="1244" y="1876"/>
                  </a:lnTo>
                  <a:lnTo>
                    <a:pt x="1246" y="1871"/>
                  </a:lnTo>
                  <a:lnTo>
                    <a:pt x="1253" y="1863"/>
                  </a:lnTo>
                  <a:lnTo>
                    <a:pt x="1254" y="1859"/>
                  </a:lnTo>
                  <a:lnTo>
                    <a:pt x="1254" y="1854"/>
                  </a:lnTo>
                  <a:lnTo>
                    <a:pt x="1251" y="1850"/>
                  </a:lnTo>
                  <a:lnTo>
                    <a:pt x="1246" y="1846"/>
                  </a:lnTo>
                  <a:lnTo>
                    <a:pt x="1246" y="1846"/>
                  </a:lnTo>
                  <a:lnTo>
                    <a:pt x="1219" y="1829"/>
                  </a:lnTo>
                  <a:lnTo>
                    <a:pt x="1208" y="1823"/>
                  </a:lnTo>
                  <a:lnTo>
                    <a:pt x="1204" y="1821"/>
                  </a:lnTo>
                  <a:lnTo>
                    <a:pt x="1202" y="1821"/>
                  </a:lnTo>
                  <a:lnTo>
                    <a:pt x="1202" y="1821"/>
                  </a:lnTo>
                  <a:lnTo>
                    <a:pt x="1194" y="1820"/>
                  </a:lnTo>
                  <a:lnTo>
                    <a:pt x="1180" y="1816"/>
                  </a:lnTo>
                  <a:lnTo>
                    <a:pt x="1162" y="1811"/>
                  </a:lnTo>
                  <a:lnTo>
                    <a:pt x="1179" y="1704"/>
                  </a:lnTo>
                  <a:lnTo>
                    <a:pt x="1179" y="1704"/>
                  </a:lnTo>
                  <a:lnTo>
                    <a:pt x="1251" y="1702"/>
                  </a:lnTo>
                  <a:lnTo>
                    <a:pt x="1251" y="1702"/>
                  </a:lnTo>
                  <a:lnTo>
                    <a:pt x="1259" y="1660"/>
                  </a:lnTo>
                  <a:lnTo>
                    <a:pt x="1276" y="1566"/>
                  </a:lnTo>
                  <a:lnTo>
                    <a:pt x="1284" y="1512"/>
                  </a:lnTo>
                  <a:lnTo>
                    <a:pt x="1291" y="1459"/>
                  </a:lnTo>
                  <a:lnTo>
                    <a:pt x="1296" y="1414"/>
                  </a:lnTo>
                  <a:lnTo>
                    <a:pt x="1296" y="1396"/>
                  </a:lnTo>
                  <a:lnTo>
                    <a:pt x="1296" y="1382"/>
                  </a:lnTo>
                  <a:lnTo>
                    <a:pt x="1296" y="1382"/>
                  </a:lnTo>
                  <a:lnTo>
                    <a:pt x="1294" y="1371"/>
                  </a:lnTo>
                  <a:lnTo>
                    <a:pt x="1290" y="1360"/>
                  </a:lnTo>
                  <a:lnTo>
                    <a:pt x="1284" y="1348"/>
                  </a:lnTo>
                  <a:lnTo>
                    <a:pt x="1278" y="1338"/>
                  </a:lnTo>
                  <a:lnTo>
                    <a:pt x="1269" y="1330"/>
                  </a:lnTo>
                  <a:lnTo>
                    <a:pt x="1259" y="1321"/>
                  </a:lnTo>
                  <a:lnTo>
                    <a:pt x="1249" y="1313"/>
                  </a:lnTo>
                  <a:lnTo>
                    <a:pt x="1239" y="1306"/>
                  </a:lnTo>
                  <a:lnTo>
                    <a:pt x="1218" y="1293"/>
                  </a:lnTo>
                  <a:lnTo>
                    <a:pt x="1198" y="1283"/>
                  </a:lnTo>
                  <a:lnTo>
                    <a:pt x="1172" y="1272"/>
                  </a:lnTo>
                  <a:lnTo>
                    <a:pt x="1172" y="1272"/>
                  </a:lnTo>
                  <a:lnTo>
                    <a:pt x="1169" y="1271"/>
                  </a:lnTo>
                  <a:lnTo>
                    <a:pt x="1167" y="1268"/>
                  </a:lnTo>
                  <a:lnTo>
                    <a:pt x="1164" y="1261"/>
                  </a:lnTo>
                  <a:lnTo>
                    <a:pt x="1163" y="1241"/>
                  </a:lnTo>
                  <a:lnTo>
                    <a:pt x="1160" y="1230"/>
                  </a:lnTo>
                  <a:lnTo>
                    <a:pt x="1157" y="1217"/>
                  </a:lnTo>
                  <a:lnTo>
                    <a:pt x="1153" y="1211"/>
                  </a:lnTo>
                  <a:lnTo>
                    <a:pt x="1149" y="1205"/>
                  </a:lnTo>
                  <a:lnTo>
                    <a:pt x="1143" y="1198"/>
                  </a:lnTo>
                  <a:lnTo>
                    <a:pt x="1137" y="1192"/>
                  </a:lnTo>
                  <a:lnTo>
                    <a:pt x="1137" y="1192"/>
                  </a:lnTo>
                  <a:lnTo>
                    <a:pt x="1121" y="1181"/>
                  </a:lnTo>
                  <a:lnTo>
                    <a:pt x="1103" y="1171"/>
                  </a:lnTo>
                  <a:lnTo>
                    <a:pt x="1083" y="1163"/>
                  </a:lnTo>
                  <a:lnTo>
                    <a:pt x="1063" y="1156"/>
                  </a:lnTo>
                  <a:lnTo>
                    <a:pt x="1041" y="1151"/>
                  </a:lnTo>
                  <a:lnTo>
                    <a:pt x="1020" y="1146"/>
                  </a:lnTo>
                  <a:lnTo>
                    <a:pt x="977" y="1137"/>
                  </a:lnTo>
                  <a:lnTo>
                    <a:pt x="717" y="1090"/>
                  </a:lnTo>
                  <a:lnTo>
                    <a:pt x="717" y="1090"/>
                  </a:lnTo>
                  <a:lnTo>
                    <a:pt x="723" y="1067"/>
                  </a:lnTo>
                  <a:lnTo>
                    <a:pt x="727" y="1052"/>
                  </a:lnTo>
                  <a:lnTo>
                    <a:pt x="728" y="1042"/>
                  </a:lnTo>
                  <a:lnTo>
                    <a:pt x="728" y="1042"/>
                  </a:lnTo>
                  <a:lnTo>
                    <a:pt x="733" y="992"/>
                  </a:lnTo>
                  <a:lnTo>
                    <a:pt x="733" y="992"/>
                  </a:lnTo>
                  <a:lnTo>
                    <a:pt x="832" y="975"/>
                  </a:lnTo>
                  <a:lnTo>
                    <a:pt x="910" y="961"/>
                  </a:lnTo>
                  <a:lnTo>
                    <a:pt x="942" y="954"/>
                  </a:lnTo>
                  <a:lnTo>
                    <a:pt x="967" y="947"/>
                  </a:lnTo>
                  <a:lnTo>
                    <a:pt x="967" y="947"/>
                  </a:lnTo>
                  <a:lnTo>
                    <a:pt x="999" y="937"/>
                  </a:lnTo>
                  <a:lnTo>
                    <a:pt x="1020" y="929"/>
                  </a:lnTo>
                  <a:lnTo>
                    <a:pt x="1032" y="923"/>
                  </a:lnTo>
                  <a:lnTo>
                    <a:pt x="1036" y="920"/>
                  </a:lnTo>
                  <a:lnTo>
                    <a:pt x="1037" y="918"/>
                  </a:lnTo>
                  <a:lnTo>
                    <a:pt x="1037" y="918"/>
                  </a:lnTo>
                  <a:lnTo>
                    <a:pt x="1048" y="900"/>
                  </a:lnTo>
                  <a:lnTo>
                    <a:pt x="1057" y="888"/>
                  </a:lnTo>
                  <a:lnTo>
                    <a:pt x="1082" y="873"/>
                  </a:lnTo>
                  <a:lnTo>
                    <a:pt x="1082" y="873"/>
                  </a:lnTo>
                  <a:lnTo>
                    <a:pt x="1104" y="874"/>
                  </a:lnTo>
                  <a:lnTo>
                    <a:pt x="1127" y="875"/>
                  </a:lnTo>
                  <a:lnTo>
                    <a:pt x="1139" y="874"/>
                  </a:lnTo>
                  <a:lnTo>
                    <a:pt x="1152" y="873"/>
                  </a:lnTo>
                  <a:lnTo>
                    <a:pt x="1152" y="873"/>
                  </a:lnTo>
                  <a:lnTo>
                    <a:pt x="1164" y="870"/>
                  </a:lnTo>
                  <a:lnTo>
                    <a:pt x="1175" y="866"/>
                  </a:lnTo>
                  <a:lnTo>
                    <a:pt x="1185" y="863"/>
                  </a:lnTo>
                  <a:lnTo>
                    <a:pt x="1195" y="858"/>
                  </a:lnTo>
                  <a:lnTo>
                    <a:pt x="1210" y="849"/>
                  </a:lnTo>
                  <a:lnTo>
                    <a:pt x="1214" y="845"/>
                  </a:lnTo>
                  <a:lnTo>
                    <a:pt x="1217" y="843"/>
                  </a:lnTo>
                  <a:lnTo>
                    <a:pt x="1217" y="843"/>
                  </a:lnTo>
                  <a:lnTo>
                    <a:pt x="1219" y="840"/>
                  </a:lnTo>
                  <a:lnTo>
                    <a:pt x="1223" y="838"/>
                  </a:lnTo>
                  <a:lnTo>
                    <a:pt x="1233" y="830"/>
                  </a:lnTo>
                  <a:lnTo>
                    <a:pt x="1246" y="823"/>
                  </a:lnTo>
                  <a:lnTo>
                    <a:pt x="1246" y="823"/>
                  </a:lnTo>
                  <a:lnTo>
                    <a:pt x="1256" y="825"/>
                  </a:lnTo>
                  <a:lnTo>
                    <a:pt x="1278" y="830"/>
                  </a:lnTo>
                  <a:lnTo>
                    <a:pt x="1289" y="833"/>
                  </a:lnTo>
                  <a:lnTo>
                    <a:pt x="1301" y="834"/>
                  </a:lnTo>
                  <a:lnTo>
                    <a:pt x="1310" y="834"/>
                  </a:lnTo>
                  <a:lnTo>
                    <a:pt x="1314" y="834"/>
                  </a:lnTo>
                  <a:lnTo>
                    <a:pt x="1316" y="833"/>
                  </a:lnTo>
                  <a:lnTo>
                    <a:pt x="1316" y="833"/>
                  </a:lnTo>
                  <a:lnTo>
                    <a:pt x="1322" y="828"/>
                  </a:lnTo>
                  <a:lnTo>
                    <a:pt x="1326" y="823"/>
                  </a:lnTo>
                  <a:lnTo>
                    <a:pt x="1327" y="820"/>
                  </a:lnTo>
                  <a:lnTo>
                    <a:pt x="1326" y="818"/>
                  </a:lnTo>
                  <a:lnTo>
                    <a:pt x="1326" y="818"/>
                  </a:lnTo>
                  <a:lnTo>
                    <a:pt x="1320" y="814"/>
                  </a:lnTo>
                  <a:lnTo>
                    <a:pt x="1316" y="813"/>
                  </a:lnTo>
                  <a:lnTo>
                    <a:pt x="1316" y="813"/>
                  </a:lnTo>
                  <a:lnTo>
                    <a:pt x="1322" y="809"/>
                  </a:lnTo>
                  <a:lnTo>
                    <a:pt x="1326" y="806"/>
                  </a:lnTo>
                  <a:lnTo>
                    <a:pt x="1326" y="804"/>
                  </a:lnTo>
                  <a:lnTo>
                    <a:pt x="1326" y="803"/>
                  </a:lnTo>
                  <a:lnTo>
                    <a:pt x="1326" y="803"/>
                  </a:lnTo>
                  <a:lnTo>
                    <a:pt x="1320" y="796"/>
                  </a:lnTo>
                  <a:lnTo>
                    <a:pt x="1311" y="789"/>
                  </a:lnTo>
                  <a:lnTo>
                    <a:pt x="1296" y="778"/>
                  </a:lnTo>
                  <a:lnTo>
                    <a:pt x="1296" y="778"/>
                  </a:lnTo>
                  <a:lnTo>
                    <a:pt x="1293" y="774"/>
                  </a:lnTo>
                  <a:lnTo>
                    <a:pt x="1286" y="768"/>
                  </a:lnTo>
                  <a:lnTo>
                    <a:pt x="1278" y="761"/>
                  </a:lnTo>
                  <a:lnTo>
                    <a:pt x="1275" y="759"/>
                  </a:lnTo>
                  <a:lnTo>
                    <a:pt x="1271" y="758"/>
                  </a:lnTo>
                  <a:lnTo>
                    <a:pt x="1271" y="758"/>
                  </a:lnTo>
                  <a:lnTo>
                    <a:pt x="1266" y="755"/>
                  </a:lnTo>
                  <a:lnTo>
                    <a:pt x="1263" y="751"/>
                  </a:lnTo>
                  <a:lnTo>
                    <a:pt x="1256" y="749"/>
                  </a:lnTo>
                  <a:lnTo>
                    <a:pt x="1253" y="748"/>
                  </a:lnTo>
                  <a:lnTo>
                    <a:pt x="1246" y="748"/>
                  </a:lnTo>
                  <a:lnTo>
                    <a:pt x="1246" y="748"/>
                  </a:lnTo>
                  <a:lnTo>
                    <a:pt x="1234" y="749"/>
                  </a:lnTo>
                  <a:lnTo>
                    <a:pt x="1223" y="750"/>
                  </a:lnTo>
                  <a:lnTo>
                    <a:pt x="1212" y="753"/>
                  </a:lnTo>
                  <a:lnTo>
                    <a:pt x="1212" y="753"/>
                  </a:lnTo>
                  <a:lnTo>
                    <a:pt x="1190" y="754"/>
                  </a:lnTo>
                  <a:lnTo>
                    <a:pt x="1174" y="754"/>
                  </a:lnTo>
                  <a:lnTo>
                    <a:pt x="1169" y="754"/>
                  </a:lnTo>
                  <a:lnTo>
                    <a:pt x="1167" y="753"/>
                  </a:lnTo>
                  <a:lnTo>
                    <a:pt x="1167" y="753"/>
                  </a:lnTo>
                  <a:lnTo>
                    <a:pt x="1164" y="753"/>
                  </a:lnTo>
                  <a:lnTo>
                    <a:pt x="1160" y="753"/>
                  </a:lnTo>
                  <a:lnTo>
                    <a:pt x="1149" y="755"/>
                  </a:lnTo>
                  <a:lnTo>
                    <a:pt x="1136" y="759"/>
                  </a:lnTo>
                  <a:lnTo>
                    <a:pt x="1127" y="763"/>
                  </a:lnTo>
                  <a:lnTo>
                    <a:pt x="1127" y="763"/>
                  </a:lnTo>
                  <a:lnTo>
                    <a:pt x="1118" y="766"/>
                  </a:lnTo>
                  <a:lnTo>
                    <a:pt x="1107" y="770"/>
                  </a:lnTo>
                  <a:lnTo>
                    <a:pt x="1097" y="775"/>
                  </a:lnTo>
                  <a:lnTo>
                    <a:pt x="1093" y="776"/>
                  </a:lnTo>
                  <a:lnTo>
                    <a:pt x="1092" y="778"/>
                  </a:lnTo>
                  <a:lnTo>
                    <a:pt x="1092" y="778"/>
                  </a:lnTo>
                  <a:lnTo>
                    <a:pt x="1089" y="780"/>
                  </a:lnTo>
                  <a:lnTo>
                    <a:pt x="1084" y="784"/>
                  </a:lnTo>
                  <a:lnTo>
                    <a:pt x="1077" y="788"/>
                  </a:lnTo>
                  <a:lnTo>
                    <a:pt x="1057" y="783"/>
                  </a:lnTo>
                  <a:lnTo>
                    <a:pt x="1057" y="783"/>
                  </a:lnTo>
                  <a:lnTo>
                    <a:pt x="1047" y="781"/>
                  </a:lnTo>
                  <a:lnTo>
                    <a:pt x="1038" y="781"/>
                  </a:lnTo>
                  <a:lnTo>
                    <a:pt x="1027" y="783"/>
                  </a:lnTo>
                  <a:lnTo>
                    <a:pt x="1027" y="783"/>
                  </a:lnTo>
                  <a:lnTo>
                    <a:pt x="962" y="793"/>
                  </a:lnTo>
                  <a:lnTo>
                    <a:pt x="962" y="793"/>
                  </a:lnTo>
                  <a:lnTo>
                    <a:pt x="959" y="708"/>
                  </a:lnTo>
                  <a:lnTo>
                    <a:pt x="955" y="645"/>
                  </a:lnTo>
                  <a:lnTo>
                    <a:pt x="952" y="608"/>
                  </a:lnTo>
                  <a:lnTo>
                    <a:pt x="952" y="608"/>
                  </a:lnTo>
                  <a:lnTo>
                    <a:pt x="945" y="583"/>
                  </a:lnTo>
                  <a:lnTo>
                    <a:pt x="934" y="545"/>
                  </a:lnTo>
                  <a:lnTo>
                    <a:pt x="918" y="498"/>
                  </a:lnTo>
                  <a:lnTo>
                    <a:pt x="903" y="498"/>
                  </a:lnTo>
                  <a:lnTo>
                    <a:pt x="903" y="498"/>
                  </a:lnTo>
                  <a:lnTo>
                    <a:pt x="896" y="481"/>
                  </a:lnTo>
                  <a:lnTo>
                    <a:pt x="891" y="464"/>
                  </a:lnTo>
                  <a:lnTo>
                    <a:pt x="888" y="448"/>
                  </a:lnTo>
                  <a:lnTo>
                    <a:pt x="888" y="448"/>
                  </a:lnTo>
                  <a:lnTo>
                    <a:pt x="888" y="436"/>
                  </a:lnTo>
                  <a:lnTo>
                    <a:pt x="888" y="426"/>
                  </a:lnTo>
                  <a:lnTo>
                    <a:pt x="886" y="419"/>
                  </a:lnTo>
                  <a:lnTo>
                    <a:pt x="885" y="416"/>
                  </a:lnTo>
                  <a:lnTo>
                    <a:pt x="883" y="413"/>
                  </a:lnTo>
                  <a:lnTo>
                    <a:pt x="883" y="413"/>
                  </a:lnTo>
                  <a:lnTo>
                    <a:pt x="848" y="383"/>
                  </a:lnTo>
                  <a:lnTo>
                    <a:pt x="848" y="363"/>
                  </a:lnTo>
                  <a:lnTo>
                    <a:pt x="848" y="363"/>
                  </a:lnTo>
                  <a:lnTo>
                    <a:pt x="850" y="366"/>
                  </a:lnTo>
                  <a:lnTo>
                    <a:pt x="856" y="369"/>
                  </a:lnTo>
                  <a:lnTo>
                    <a:pt x="860" y="371"/>
                  </a:lnTo>
                  <a:lnTo>
                    <a:pt x="863" y="369"/>
                  </a:lnTo>
                  <a:lnTo>
                    <a:pt x="863" y="366"/>
                  </a:lnTo>
                  <a:lnTo>
                    <a:pt x="863" y="358"/>
                  </a:lnTo>
                  <a:lnTo>
                    <a:pt x="863" y="358"/>
                  </a:lnTo>
                  <a:lnTo>
                    <a:pt x="856" y="317"/>
                  </a:lnTo>
                  <a:lnTo>
                    <a:pt x="853" y="288"/>
                  </a:lnTo>
                  <a:lnTo>
                    <a:pt x="853" y="288"/>
                  </a:lnTo>
                  <a:lnTo>
                    <a:pt x="854" y="284"/>
                  </a:lnTo>
                  <a:lnTo>
                    <a:pt x="855" y="281"/>
                  </a:lnTo>
                  <a:lnTo>
                    <a:pt x="864" y="270"/>
                  </a:lnTo>
                  <a:lnTo>
                    <a:pt x="868" y="263"/>
                  </a:lnTo>
                  <a:lnTo>
                    <a:pt x="873" y="256"/>
                  </a:lnTo>
                  <a:lnTo>
                    <a:pt x="875" y="247"/>
                  </a:lnTo>
                  <a:lnTo>
                    <a:pt x="878" y="238"/>
                  </a:lnTo>
                  <a:lnTo>
                    <a:pt x="878" y="238"/>
                  </a:lnTo>
                  <a:lnTo>
                    <a:pt x="879" y="213"/>
                  </a:lnTo>
                  <a:lnTo>
                    <a:pt x="879" y="181"/>
                  </a:lnTo>
                  <a:lnTo>
                    <a:pt x="878" y="143"/>
                  </a:lnTo>
                  <a:lnTo>
                    <a:pt x="878" y="143"/>
                  </a:lnTo>
                  <a:lnTo>
                    <a:pt x="885" y="155"/>
                  </a:lnTo>
                  <a:lnTo>
                    <a:pt x="891" y="160"/>
                  </a:lnTo>
                  <a:lnTo>
                    <a:pt x="893" y="161"/>
                  </a:lnTo>
                  <a:lnTo>
                    <a:pt x="893" y="158"/>
                  </a:lnTo>
                  <a:lnTo>
                    <a:pt x="893" y="158"/>
                  </a:lnTo>
                  <a:lnTo>
                    <a:pt x="888" y="137"/>
                  </a:lnTo>
                  <a:lnTo>
                    <a:pt x="883" y="123"/>
                  </a:lnTo>
                  <a:lnTo>
                    <a:pt x="883" y="123"/>
                  </a:lnTo>
                  <a:lnTo>
                    <a:pt x="894" y="130"/>
                  </a:lnTo>
                  <a:lnTo>
                    <a:pt x="903" y="136"/>
                  </a:lnTo>
                  <a:lnTo>
                    <a:pt x="905" y="140"/>
                  </a:lnTo>
                  <a:lnTo>
                    <a:pt x="908" y="143"/>
                  </a:lnTo>
                  <a:lnTo>
                    <a:pt x="908" y="143"/>
                  </a:lnTo>
                  <a:lnTo>
                    <a:pt x="913" y="158"/>
                  </a:lnTo>
                  <a:lnTo>
                    <a:pt x="913" y="158"/>
                  </a:lnTo>
                  <a:lnTo>
                    <a:pt x="914" y="156"/>
                  </a:lnTo>
                  <a:lnTo>
                    <a:pt x="916" y="147"/>
                  </a:lnTo>
                  <a:lnTo>
                    <a:pt x="916" y="141"/>
                  </a:lnTo>
                  <a:lnTo>
                    <a:pt x="916" y="135"/>
                  </a:lnTo>
                  <a:lnTo>
                    <a:pt x="915" y="127"/>
                  </a:lnTo>
                  <a:lnTo>
                    <a:pt x="913" y="118"/>
                  </a:lnTo>
                  <a:lnTo>
                    <a:pt x="913" y="118"/>
                  </a:lnTo>
                  <a:lnTo>
                    <a:pt x="909" y="110"/>
                  </a:lnTo>
                  <a:lnTo>
                    <a:pt x="903" y="100"/>
                  </a:lnTo>
                  <a:lnTo>
                    <a:pt x="889" y="82"/>
                  </a:lnTo>
                  <a:lnTo>
                    <a:pt x="878" y="68"/>
                  </a:lnTo>
                  <a:lnTo>
                    <a:pt x="873" y="64"/>
                  </a:lnTo>
                  <a:lnTo>
                    <a:pt x="903" y="78"/>
                  </a:lnTo>
                  <a:lnTo>
                    <a:pt x="903" y="78"/>
                  </a:lnTo>
                  <a:lnTo>
                    <a:pt x="886" y="60"/>
                  </a:lnTo>
                  <a:lnTo>
                    <a:pt x="874" y="45"/>
                  </a:lnTo>
                  <a:lnTo>
                    <a:pt x="863" y="34"/>
                  </a:lnTo>
                  <a:lnTo>
                    <a:pt x="863" y="34"/>
                  </a:lnTo>
                  <a:lnTo>
                    <a:pt x="855" y="29"/>
                  </a:lnTo>
                  <a:lnTo>
                    <a:pt x="843" y="25"/>
                  </a:lnTo>
                  <a:lnTo>
                    <a:pt x="812" y="15"/>
                  </a:lnTo>
                  <a:lnTo>
                    <a:pt x="768" y="4"/>
                  </a:lnTo>
                  <a:lnTo>
                    <a:pt x="768" y="4"/>
                  </a:lnTo>
                  <a:lnTo>
                    <a:pt x="762" y="2"/>
                  </a:lnTo>
                  <a:lnTo>
                    <a:pt x="744" y="0"/>
                  </a:lnTo>
                  <a:lnTo>
                    <a:pt x="731" y="0"/>
                  </a:lnTo>
                  <a:lnTo>
                    <a:pt x="716" y="0"/>
                  </a:lnTo>
                  <a:lnTo>
                    <a:pt x="698" y="1"/>
                  </a:lnTo>
                  <a:lnTo>
                    <a:pt x="678" y="4"/>
                  </a:lnTo>
                  <a:lnTo>
                    <a:pt x="678" y="4"/>
                  </a:lnTo>
                  <a:lnTo>
                    <a:pt x="657" y="7"/>
                  </a:lnTo>
                  <a:lnTo>
                    <a:pt x="637" y="11"/>
                  </a:lnTo>
                  <a:lnTo>
                    <a:pt x="616" y="17"/>
                  </a:lnTo>
                  <a:lnTo>
                    <a:pt x="597" y="24"/>
                  </a:lnTo>
                  <a:lnTo>
                    <a:pt x="579" y="31"/>
                  </a:lnTo>
                  <a:lnTo>
                    <a:pt x="562" y="40"/>
                  </a:lnTo>
                  <a:lnTo>
                    <a:pt x="556" y="45"/>
                  </a:lnTo>
                  <a:lnTo>
                    <a:pt x="549" y="51"/>
                  </a:lnTo>
                  <a:lnTo>
                    <a:pt x="544" y="57"/>
                  </a:lnTo>
                  <a:lnTo>
                    <a:pt x="539" y="64"/>
                  </a:lnTo>
                  <a:lnTo>
                    <a:pt x="539" y="64"/>
                  </a:lnTo>
                  <a:lnTo>
                    <a:pt x="530" y="77"/>
                  </a:lnTo>
                  <a:lnTo>
                    <a:pt x="523" y="92"/>
                  </a:lnTo>
                  <a:lnTo>
                    <a:pt x="516" y="108"/>
                  </a:lnTo>
                  <a:lnTo>
                    <a:pt x="511" y="123"/>
                  </a:lnTo>
                  <a:lnTo>
                    <a:pt x="503" y="150"/>
                  </a:lnTo>
                  <a:lnTo>
                    <a:pt x="499" y="168"/>
                  </a:lnTo>
                  <a:lnTo>
                    <a:pt x="499" y="168"/>
                  </a:lnTo>
                  <a:lnTo>
                    <a:pt x="499" y="178"/>
                  </a:lnTo>
                  <a:lnTo>
                    <a:pt x="499" y="188"/>
                  </a:lnTo>
                  <a:lnTo>
                    <a:pt x="499" y="188"/>
                  </a:lnTo>
                  <a:lnTo>
                    <a:pt x="490" y="212"/>
                  </a:lnTo>
                  <a:lnTo>
                    <a:pt x="479" y="233"/>
                  </a:lnTo>
                  <a:lnTo>
                    <a:pt x="479" y="233"/>
                  </a:lnTo>
                  <a:lnTo>
                    <a:pt x="470" y="246"/>
                  </a:lnTo>
                  <a:lnTo>
                    <a:pt x="463" y="256"/>
                  </a:lnTo>
                  <a:lnTo>
                    <a:pt x="448" y="273"/>
                  </a:lnTo>
                  <a:lnTo>
                    <a:pt x="430" y="291"/>
                  </a:lnTo>
                  <a:lnTo>
                    <a:pt x="420" y="303"/>
                  </a:lnTo>
                  <a:lnTo>
                    <a:pt x="409" y="318"/>
                  </a:lnTo>
                  <a:lnTo>
                    <a:pt x="409" y="318"/>
                  </a:lnTo>
                  <a:lnTo>
                    <a:pt x="403" y="326"/>
                  </a:lnTo>
                  <a:lnTo>
                    <a:pt x="397" y="333"/>
                  </a:lnTo>
                  <a:lnTo>
                    <a:pt x="383" y="344"/>
                  </a:lnTo>
                  <a:lnTo>
                    <a:pt x="369" y="352"/>
                  </a:lnTo>
                  <a:lnTo>
                    <a:pt x="357" y="357"/>
                  </a:lnTo>
                  <a:lnTo>
                    <a:pt x="346" y="361"/>
                  </a:lnTo>
                  <a:lnTo>
                    <a:pt x="337" y="362"/>
                  </a:lnTo>
                  <a:lnTo>
                    <a:pt x="329" y="363"/>
                  </a:lnTo>
                  <a:lnTo>
                    <a:pt x="329" y="363"/>
                  </a:lnTo>
                  <a:lnTo>
                    <a:pt x="338" y="368"/>
                  </a:lnTo>
                  <a:lnTo>
                    <a:pt x="347" y="372"/>
                  </a:lnTo>
                  <a:lnTo>
                    <a:pt x="354" y="373"/>
                  </a:lnTo>
                  <a:lnTo>
                    <a:pt x="354" y="373"/>
                  </a:lnTo>
                  <a:lnTo>
                    <a:pt x="362" y="373"/>
                  </a:lnTo>
                  <a:lnTo>
                    <a:pt x="367" y="374"/>
                  </a:lnTo>
                  <a:lnTo>
                    <a:pt x="368" y="377"/>
                  </a:lnTo>
                  <a:lnTo>
                    <a:pt x="369" y="379"/>
                  </a:lnTo>
                  <a:lnTo>
                    <a:pt x="369" y="383"/>
                  </a:lnTo>
                  <a:lnTo>
                    <a:pt x="369" y="388"/>
                  </a:lnTo>
                  <a:lnTo>
                    <a:pt x="369" y="388"/>
                  </a:lnTo>
                  <a:lnTo>
                    <a:pt x="368" y="393"/>
                  </a:lnTo>
                  <a:lnTo>
                    <a:pt x="366" y="396"/>
                  </a:lnTo>
                  <a:lnTo>
                    <a:pt x="359" y="402"/>
                  </a:lnTo>
                  <a:lnTo>
                    <a:pt x="358" y="407"/>
                  </a:lnTo>
                  <a:lnTo>
                    <a:pt x="357" y="412"/>
                  </a:lnTo>
                  <a:lnTo>
                    <a:pt x="359" y="421"/>
                  </a:lnTo>
                  <a:lnTo>
                    <a:pt x="364" y="433"/>
                  </a:lnTo>
                  <a:lnTo>
                    <a:pt x="364" y="433"/>
                  </a:lnTo>
                  <a:lnTo>
                    <a:pt x="368" y="441"/>
                  </a:lnTo>
                  <a:lnTo>
                    <a:pt x="373" y="448"/>
                  </a:lnTo>
                  <a:lnTo>
                    <a:pt x="387" y="463"/>
                  </a:lnTo>
                  <a:lnTo>
                    <a:pt x="387" y="463"/>
                  </a:lnTo>
                  <a:close/>
                  <a:moveTo>
                    <a:pt x="911" y="1993"/>
                  </a:moveTo>
                  <a:lnTo>
                    <a:pt x="893" y="1920"/>
                  </a:lnTo>
                  <a:lnTo>
                    <a:pt x="893" y="1920"/>
                  </a:lnTo>
                  <a:lnTo>
                    <a:pt x="918" y="1923"/>
                  </a:lnTo>
                  <a:lnTo>
                    <a:pt x="926" y="1923"/>
                  </a:lnTo>
                  <a:lnTo>
                    <a:pt x="932" y="1921"/>
                  </a:lnTo>
                  <a:lnTo>
                    <a:pt x="932" y="1921"/>
                  </a:lnTo>
                  <a:lnTo>
                    <a:pt x="947" y="1920"/>
                  </a:lnTo>
                  <a:lnTo>
                    <a:pt x="971" y="1918"/>
                  </a:lnTo>
                  <a:lnTo>
                    <a:pt x="1002" y="1916"/>
                  </a:lnTo>
                  <a:lnTo>
                    <a:pt x="1002" y="1916"/>
                  </a:lnTo>
                  <a:lnTo>
                    <a:pt x="1003" y="1929"/>
                  </a:lnTo>
                  <a:lnTo>
                    <a:pt x="1003" y="1940"/>
                  </a:lnTo>
                  <a:lnTo>
                    <a:pt x="1002" y="1946"/>
                  </a:lnTo>
                  <a:lnTo>
                    <a:pt x="1002" y="1946"/>
                  </a:lnTo>
                  <a:lnTo>
                    <a:pt x="999" y="1956"/>
                  </a:lnTo>
                  <a:lnTo>
                    <a:pt x="997" y="1966"/>
                  </a:lnTo>
                  <a:lnTo>
                    <a:pt x="997" y="1986"/>
                  </a:lnTo>
                  <a:lnTo>
                    <a:pt x="997" y="1986"/>
                  </a:lnTo>
                  <a:lnTo>
                    <a:pt x="969" y="1988"/>
                  </a:lnTo>
                  <a:lnTo>
                    <a:pt x="940" y="1989"/>
                  </a:lnTo>
                  <a:lnTo>
                    <a:pt x="911" y="1993"/>
                  </a:lnTo>
                  <a:lnTo>
                    <a:pt x="911" y="1993"/>
                  </a:lnTo>
                  <a:close/>
                  <a:moveTo>
                    <a:pt x="875" y="1851"/>
                  </a:moveTo>
                  <a:lnTo>
                    <a:pt x="813" y="1602"/>
                  </a:lnTo>
                  <a:lnTo>
                    <a:pt x="893" y="1592"/>
                  </a:lnTo>
                  <a:lnTo>
                    <a:pt x="898" y="1682"/>
                  </a:lnTo>
                  <a:lnTo>
                    <a:pt x="898" y="1682"/>
                  </a:lnTo>
                  <a:lnTo>
                    <a:pt x="920" y="1685"/>
                  </a:lnTo>
                  <a:lnTo>
                    <a:pt x="920" y="1685"/>
                  </a:lnTo>
                  <a:lnTo>
                    <a:pt x="916" y="1710"/>
                  </a:lnTo>
                  <a:lnTo>
                    <a:pt x="914" y="1727"/>
                  </a:lnTo>
                  <a:lnTo>
                    <a:pt x="913" y="1742"/>
                  </a:lnTo>
                  <a:lnTo>
                    <a:pt x="913" y="1742"/>
                  </a:lnTo>
                  <a:lnTo>
                    <a:pt x="913" y="1788"/>
                  </a:lnTo>
                  <a:lnTo>
                    <a:pt x="913" y="1811"/>
                  </a:lnTo>
                  <a:lnTo>
                    <a:pt x="903" y="1831"/>
                  </a:lnTo>
                  <a:lnTo>
                    <a:pt x="898" y="1846"/>
                  </a:lnTo>
                  <a:lnTo>
                    <a:pt x="898" y="1846"/>
                  </a:lnTo>
                  <a:lnTo>
                    <a:pt x="875" y="1851"/>
                  </a:lnTo>
                  <a:lnTo>
                    <a:pt x="875" y="1851"/>
                  </a:lnTo>
                  <a:close/>
                  <a:moveTo>
                    <a:pt x="723" y="483"/>
                  </a:moveTo>
                  <a:lnTo>
                    <a:pt x="723" y="483"/>
                  </a:lnTo>
                  <a:lnTo>
                    <a:pt x="726" y="491"/>
                  </a:lnTo>
                  <a:lnTo>
                    <a:pt x="733" y="500"/>
                  </a:lnTo>
                  <a:lnTo>
                    <a:pt x="741" y="509"/>
                  </a:lnTo>
                  <a:lnTo>
                    <a:pt x="744" y="512"/>
                  </a:lnTo>
                  <a:lnTo>
                    <a:pt x="748" y="513"/>
                  </a:lnTo>
                  <a:lnTo>
                    <a:pt x="748" y="513"/>
                  </a:lnTo>
                  <a:lnTo>
                    <a:pt x="761" y="513"/>
                  </a:lnTo>
                  <a:lnTo>
                    <a:pt x="780" y="513"/>
                  </a:lnTo>
                  <a:lnTo>
                    <a:pt x="808" y="513"/>
                  </a:lnTo>
                  <a:lnTo>
                    <a:pt x="818" y="528"/>
                  </a:lnTo>
                  <a:lnTo>
                    <a:pt x="808" y="538"/>
                  </a:lnTo>
                  <a:lnTo>
                    <a:pt x="808" y="538"/>
                  </a:lnTo>
                  <a:lnTo>
                    <a:pt x="815" y="552"/>
                  </a:lnTo>
                  <a:lnTo>
                    <a:pt x="820" y="564"/>
                  </a:lnTo>
                  <a:lnTo>
                    <a:pt x="823" y="573"/>
                  </a:lnTo>
                  <a:lnTo>
                    <a:pt x="823" y="573"/>
                  </a:lnTo>
                  <a:lnTo>
                    <a:pt x="838" y="673"/>
                  </a:lnTo>
                  <a:lnTo>
                    <a:pt x="838" y="673"/>
                  </a:lnTo>
                  <a:lnTo>
                    <a:pt x="748" y="618"/>
                  </a:lnTo>
                  <a:lnTo>
                    <a:pt x="748" y="618"/>
                  </a:lnTo>
                  <a:lnTo>
                    <a:pt x="737" y="609"/>
                  </a:lnTo>
                  <a:lnTo>
                    <a:pt x="718" y="592"/>
                  </a:lnTo>
                  <a:lnTo>
                    <a:pt x="688" y="563"/>
                  </a:lnTo>
                  <a:lnTo>
                    <a:pt x="688" y="563"/>
                  </a:lnTo>
                  <a:lnTo>
                    <a:pt x="678" y="549"/>
                  </a:lnTo>
                  <a:lnTo>
                    <a:pt x="663" y="528"/>
                  </a:lnTo>
                  <a:lnTo>
                    <a:pt x="643" y="498"/>
                  </a:lnTo>
                  <a:lnTo>
                    <a:pt x="643" y="498"/>
                  </a:lnTo>
                  <a:lnTo>
                    <a:pt x="660" y="477"/>
                  </a:lnTo>
                  <a:lnTo>
                    <a:pt x="672" y="463"/>
                  </a:lnTo>
                  <a:lnTo>
                    <a:pt x="676" y="459"/>
                  </a:lnTo>
                  <a:lnTo>
                    <a:pt x="677" y="458"/>
                  </a:lnTo>
                  <a:lnTo>
                    <a:pt x="678" y="458"/>
                  </a:lnTo>
                  <a:lnTo>
                    <a:pt x="678" y="458"/>
                  </a:lnTo>
                  <a:lnTo>
                    <a:pt x="686" y="463"/>
                  </a:lnTo>
                  <a:lnTo>
                    <a:pt x="702" y="471"/>
                  </a:lnTo>
                  <a:lnTo>
                    <a:pt x="717" y="478"/>
                  </a:lnTo>
                  <a:lnTo>
                    <a:pt x="722" y="481"/>
                  </a:lnTo>
                  <a:lnTo>
                    <a:pt x="723" y="483"/>
                  </a:lnTo>
                  <a:lnTo>
                    <a:pt x="723" y="48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2310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DA4EF83-8969-436D-BFBC-4A4DC4042403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テレワーク中の女性のシルエット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8D31A02-D604-4F34-B1F2-D7F4E3F1E803}"/>
              </a:ext>
            </a:extLst>
          </p:cNvPr>
          <p:cNvGrpSpPr/>
          <p:nvPr/>
        </p:nvGrpSpPr>
        <p:grpSpPr>
          <a:xfrm>
            <a:off x="1128646" y="972423"/>
            <a:ext cx="1789469" cy="2475781"/>
            <a:chOff x="1409700" y="972423"/>
            <a:chExt cx="1789469" cy="2475781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E89038C8-2112-4A5F-BA06-FE13604B1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9700" y="972423"/>
              <a:ext cx="1507363" cy="2475781"/>
            </a:xfrm>
            <a:custGeom>
              <a:avLst/>
              <a:gdLst>
                <a:gd name="T0" fmla="*/ 668 w 1432"/>
                <a:gd name="T1" fmla="*/ 136 h 2352"/>
                <a:gd name="T2" fmla="*/ 678 w 1432"/>
                <a:gd name="T3" fmla="*/ 135 h 2352"/>
                <a:gd name="T4" fmla="*/ 653 w 1432"/>
                <a:gd name="T5" fmla="*/ 60 h 2352"/>
                <a:gd name="T6" fmla="*/ 586 w 1432"/>
                <a:gd name="T7" fmla="*/ 4 h 2352"/>
                <a:gd name="T8" fmla="*/ 399 w 1432"/>
                <a:gd name="T9" fmla="*/ 5 h 2352"/>
                <a:gd name="T10" fmla="*/ 292 w 1432"/>
                <a:gd name="T11" fmla="*/ 47 h 2352"/>
                <a:gd name="T12" fmla="*/ 244 w 1432"/>
                <a:gd name="T13" fmla="*/ 160 h 2352"/>
                <a:gd name="T14" fmla="*/ 188 w 1432"/>
                <a:gd name="T15" fmla="*/ 295 h 2352"/>
                <a:gd name="T16" fmla="*/ 161 w 1432"/>
                <a:gd name="T17" fmla="*/ 420 h 2352"/>
                <a:gd name="T18" fmla="*/ 183 w 1432"/>
                <a:gd name="T19" fmla="*/ 430 h 2352"/>
                <a:gd name="T20" fmla="*/ 235 w 1432"/>
                <a:gd name="T21" fmla="*/ 436 h 2352"/>
                <a:gd name="T22" fmla="*/ 264 w 1432"/>
                <a:gd name="T23" fmla="*/ 479 h 2352"/>
                <a:gd name="T24" fmla="*/ 231 w 1432"/>
                <a:gd name="T25" fmla="*/ 514 h 2352"/>
                <a:gd name="T26" fmla="*/ 95 w 1432"/>
                <a:gd name="T27" fmla="*/ 934 h 2352"/>
                <a:gd name="T28" fmla="*/ 150 w 1432"/>
                <a:gd name="T29" fmla="*/ 2098 h 2352"/>
                <a:gd name="T30" fmla="*/ 718 w 1432"/>
                <a:gd name="T31" fmla="*/ 1823 h 2352"/>
                <a:gd name="T32" fmla="*/ 994 w 1432"/>
                <a:gd name="T33" fmla="*/ 2216 h 2352"/>
                <a:gd name="T34" fmla="*/ 1278 w 1432"/>
                <a:gd name="T35" fmla="*/ 2286 h 2352"/>
                <a:gd name="T36" fmla="*/ 1430 w 1432"/>
                <a:gd name="T37" fmla="*/ 2276 h 2352"/>
                <a:gd name="T38" fmla="*/ 1396 w 1432"/>
                <a:gd name="T39" fmla="*/ 2182 h 2352"/>
                <a:gd name="T40" fmla="*/ 1266 w 1432"/>
                <a:gd name="T41" fmla="*/ 2133 h 2352"/>
                <a:gd name="T42" fmla="*/ 1151 w 1432"/>
                <a:gd name="T43" fmla="*/ 2038 h 2352"/>
                <a:gd name="T44" fmla="*/ 1290 w 1432"/>
                <a:gd name="T45" fmla="*/ 1748 h 2352"/>
                <a:gd name="T46" fmla="*/ 1303 w 1432"/>
                <a:gd name="T47" fmla="*/ 1534 h 2352"/>
                <a:gd name="T48" fmla="*/ 1261 w 1432"/>
                <a:gd name="T49" fmla="*/ 1438 h 2352"/>
                <a:gd name="T50" fmla="*/ 1096 w 1432"/>
                <a:gd name="T51" fmla="*/ 1323 h 2352"/>
                <a:gd name="T52" fmla="*/ 773 w 1432"/>
                <a:gd name="T53" fmla="*/ 1244 h 2352"/>
                <a:gd name="T54" fmla="*/ 748 w 1432"/>
                <a:gd name="T55" fmla="*/ 1116 h 2352"/>
                <a:gd name="T56" fmla="*/ 1017 w 1432"/>
                <a:gd name="T57" fmla="*/ 1064 h 2352"/>
                <a:gd name="T58" fmla="*/ 1184 w 1432"/>
                <a:gd name="T59" fmla="*/ 1004 h 2352"/>
                <a:gd name="T60" fmla="*/ 1281 w 1432"/>
                <a:gd name="T61" fmla="*/ 1009 h 2352"/>
                <a:gd name="T62" fmla="*/ 1291 w 1432"/>
                <a:gd name="T63" fmla="*/ 986 h 2352"/>
                <a:gd name="T64" fmla="*/ 1258 w 1432"/>
                <a:gd name="T65" fmla="*/ 936 h 2352"/>
                <a:gd name="T66" fmla="*/ 1231 w 1432"/>
                <a:gd name="T67" fmla="*/ 914 h 2352"/>
                <a:gd name="T68" fmla="*/ 1140 w 1432"/>
                <a:gd name="T69" fmla="*/ 886 h 2352"/>
                <a:gd name="T70" fmla="*/ 1002 w 1432"/>
                <a:gd name="T71" fmla="*/ 904 h 2352"/>
                <a:gd name="T72" fmla="*/ 731 w 1432"/>
                <a:gd name="T73" fmla="*/ 868 h 2352"/>
                <a:gd name="T74" fmla="*/ 623 w 1432"/>
                <a:gd name="T75" fmla="*/ 753 h 2352"/>
                <a:gd name="T76" fmla="*/ 581 w 1432"/>
                <a:gd name="T77" fmla="*/ 646 h 2352"/>
                <a:gd name="T78" fmla="*/ 538 w 1432"/>
                <a:gd name="T79" fmla="*/ 559 h 2352"/>
                <a:gd name="T80" fmla="*/ 496 w 1432"/>
                <a:gd name="T81" fmla="*/ 511 h 2352"/>
                <a:gd name="T82" fmla="*/ 623 w 1432"/>
                <a:gd name="T83" fmla="*/ 471 h 2352"/>
                <a:gd name="T84" fmla="*/ 628 w 1432"/>
                <a:gd name="T85" fmla="*/ 434 h 2352"/>
                <a:gd name="T86" fmla="*/ 643 w 1432"/>
                <a:gd name="T87" fmla="*/ 420 h 2352"/>
                <a:gd name="T88" fmla="*/ 653 w 1432"/>
                <a:gd name="T89" fmla="*/ 385 h 2352"/>
                <a:gd name="T90" fmla="*/ 655 w 1432"/>
                <a:gd name="T91" fmla="*/ 358 h 2352"/>
                <a:gd name="T92" fmla="*/ 644 w 1432"/>
                <a:gd name="T93" fmla="*/ 283 h 2352"/>
                <a:gd name="T94" fmla="*/ 887 w 1432"/>
                <a:gd name="T95" fmla="*/ 2060 h 2352"/>
                <a:gd name="T96" fmla="*/ 1028 w 1432"/>
                <a:gd name="T97" fmla="*/ 1996 h 2352"/>
                <a:gd name="T98" fmla="*/ 1012 w 1432"/>
                <a:gd name="T99" fmla="*/ 2068 h 2352"/>
                <a:gd name="T100" fmla="*/ 1012 w 1432"/>
                <a:gd name="T101" fmla="*/ 2143 h 2352"/>
                <a:gd name="T102" fmla="*/ 846 w 1432"/>
                <a:gd name="T103" fmla="*/ 1944 h 2352"/>
                <a:gd name="T104" fmla="*/ 862 w 1432"/>
                <a:gd name="T105" fmla="*/ 1913 h 2352"/>
                <a:gd name="T106" fmla="*/ 981 w 1432"/>
                <a:gd name="T107" fmla="*/ 1799 h 2352"/>
                <a:gd name="T108" fmla="*/ 977 w 1432"/>
                <a:gd name="T109" fmla="*/ 1888 h 2352"/>
                <a:gd name="T110" fmla="*/ 1075 w 1432"/>
                <a:gd name="T111" fmla="*/ 929 h 2352"/>
                <a:gd name="T112" fmla="*/ 1087 w 1432"/>
                <a:gd name="T113" fmla="*/ 909 h 2352"/>
                <a:gd name="T114" fmla="*/ 1126 w 1432"/>
                <a:gd name="T115" fmla="*/ 919 h 2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32" h="2352">
                  <a:moveTo>
                    <a:pt x="648" y="235"/>
                  </a:moveTo>
                  <a:lnTo>
                    <a:pt x="658" y="205"/>
                  </a:lnTo>
                  <a:lnTo>
                    <a:pt x="658" y="205"/>
                  </a:lnTo>
                  <a:lnTo>
                    <a:pt x="658" y="177"/>
                  </a:lnTo>
                  <a:lnTo>
                    <a:pt x="659" y="156"/>
                  </a:lnTo>
                  <a:lnTo>
                    <a:pt x="660" y="147"/>
                  </a:lnTo>
                  <a:lnTo>
                    <a:pt x="663" y="140"/>
                  </a:lnTo>
                  <a:lnTo>
                    <a:pt x="663" y="140"/>
                  </a:lnTo>
                  <a:lnTo>
                    <a:pt x="665" y="136"/>
                  </a:lnTo>
                  <a:lnTo>
                    <a:pt x="668" y="136"/>
                  </a:lnTo>
                  <a:lnTo>
                    <a:pt x="669" y="136"/>
                  </a:lnTo>
                  <a:lnTo>
                    <a:pt x="673" y="139"/>
                  </a:lnTo>
                  <a:lnTo>
                    <a:pt x="675" y="141"/>
                  </a:lnTo>
                  <a:lnTo>
                    <a:pt x="680" y="150"/>
                  </a:lnTo>
                  <a:lnTo>
                    <a:pt x="683" y="155"/>
                  </a:lnTo>
                  <a:lnTo>
                    <a:pt x="683" y="155"/>
                  </a:lnTo>
                  <a:lnTo>
                    <a:pt x="680" y="147"/>
                  </a:lnTo>
                  <a:lnTo>
                    <a:pt x="679" y="141"/>
                  </a:lnTo>
                  <a:lnTo>
                    <a:pt x="678" y="135"/>
                  </a:lnTo>
                  <a:lnTo>
                    <a:pt x="678" y="135"/>
                  </a:lnTo>
                  <a:lnTo>
                    <a:pt x="677" y="129"/>
                  </a:lnTo>
                  <a:lnTo>
                    <a:pt x="675" y="122"/>
                  </a:lnTo>
                  <a:lnTo>
                    <a:pt x="673" y="115"/>
                  </a:lnTo>
                  <a:lnTo>
                    <a:pt x="673" y="95"/>
                  </a:lnTo>
                  <a:lnTo>
                    <a:pt x="673" y="95"/>
                  </a:lnTo>
                  <a:lnTo>
                    <a:pt x="673" y="92"/>
                  </a:lnTo>
                  <a:lnTo>
                    <a:pt x="672" y="89"/>
                  </a:lnTo>
                  <a:lnTo>
                    <a:pt x="667" y="82"/>
                  </a:lnTo>
                  <a:lnTo>
                    <a:pt x="660" y="72"/>
                  </a:lnTo>
                  <a:lnTo>
                    <a:pt x="653" y="60"/>
                  </a:lnTo>
                  <a:lnTo>
                    <a:pt x="653" y="60"/>
                  </a:lnTo>
                  <a:lnTo>
                    <a:pt x="648" y="52"/>
                  </a:lnTo>
                  <a:lnTo>
                    <a:pt x="642" y="44"/>
                  </a:lnTo>
                  <a:lnTo>
                    <a:pt x="633" y="35"/>
                  </a:lnTo>
                  <a:lnTo>
                    <a:pt x="625" y="26"/>
                  </a:lnTo>
                  <a:lnTo>
                    <a:pt x="607" y="12"/>
                  </a:lnTo>
                  <a:lnTo>
                    <a:pt x="599" y="7"/>
                  </a:lnTo>
                  <a:lnTo>
                    <a:pt x="593" y="5"/>
                  </a:lnTo>
                  <a:lnTo>
                    <a:pt x="593" y="5"/>
                  </a:lnTo>
                  <a:lnTo>
                    <a:pt x="586" y="4"/>
                  </a:lnTo>
                  <a:lnTo>
                    <a:pt x="577" y="4"/>
                  </a:lnTo>
                  <a:lnTo>
                    <a:pt x="558" y="5"/>
                  </a:lnTo>
                  <a:lnTo>
                    <a:pt x="533" y="10"/>
                  </a:lnTo>
                  <a:lnTo>
                    <a:pt x="483" y="0"/>
                  </a:lnTo>
                  <a:lnTo>
                    <a:pt x="459" y="0"/>
                  </a:lnTo>
                  <a:lnTo>
                    <a:pt x="459" y="0"/>
                  </a:lnTo>
                  <a:lnTo>
                    <a:pt x="434" y="1"/>
                  </a:lnTo>
                  <a:lnTo>
                    <a:pt x="414" y="4"/>
                  </a:lnTo>
                  <a:lnTo>
                    <a:pt x="399" y="5"/>
                  </a:lnTo>
                  <a:lnTo>
                    <a:pt x="399" y="5"/>
                  </a:lnTo>
                  <a:lnTo>
                    <a:pt x="386" y="9"/>
                  </a:lnTo>
                  <a:lnTo>
                    <a:pt x="369" y="16"/>
                  </a:lnTo>
                  <a:lnTo>
                    <a:pt x="369" y="16"/>
                  </a:lnTo>
                  <a:lnTo>
                    <a:pt x="344" y="20"/>
                  </a:lnTo>
                  <a:lnTo>
                    <a:pt x="344" y="20"/>
                  </a:lnTo>
                  <a:lnTo>
                    <a:pt x="334" y="22"/>
                  </a:lnTo>
                  <a:lnTo>
                    <a:pt x="323" y="26"/>
                  </a:lnTo>
                  <a:lnTo>
                    <a:pt x="313" y="32"/>
                  </a:lnTo>
                  <a:lnTo>
                    <a:pt x="302" y="39"/>
                  </a:lnTo>
                  <a:lnTo>
                    <a:pt x="292" y="47"/>
                  </a:lnTo>
                  <a:lnTo>
                    <a:pt x="284" y="55"/>
                  </a:lnTo>
                  <a:lnTo>
                    <a:pt x="278" y="62"/>
                  </a:lnTo>
                  <a:lnTo>
                    <a:pt x="274" y="70"/>
                  </a:lnTo>
                  <a:lnTo>
                    <a:pt x="274" y="70"/>
                  </a:lnTo>
                  <a:lnTo>
                    <a:pt x="268" y="89"/>
                  </a:lnTo>
                  <a:lnTo>
                    <a:pt x="258" y="115"/>
                  </a:lnTo>
                  <a:lnTo>
                    <a:pt x="248" y="141"/>
                  </a:lnTo>
                  <a:lnTo>
                    <a:pt x="245" y="151"/>
                  </a:lnTo>
                  <a:lnTo>
                    <a:pt x="244" y="160"/>
                  </a:lnTo>
                  <a:lnTo>
                    <a:pt x="244" y="160"/>
                  </a:lnTo>
                  <a:lnTo>
                    <a:pt x="245" y="172"/>
                  </a:lnTo>
                  <a:lnTo>
                    <a:pt x="245" y="186"/>
                  </a:lnTo>
                  <a:lnTo>
                    <a:pt x="245" y="195"/>
                  </a:lnTo>
                  <a:lnTo>
                    <a:pt x="243" y="204"/>
                  </a:lnTo>
                  <a:lnTo>
                    <a:pt x="239" y="214"/>
                  </a:lnTo>
                  <a:lnTo>
                    <a:pt x="234" y="225"/>
                  </a:lnTo>
                  <a:lnTo>
                    <a:pt x="234" y="225"/>
                  </a:lnTo>
                  <a:lnTo>
                    <a:pt x="219" y="250"/>
                  </a:lnTo>
                  <a:lnTo>
                    <a:pt x="203" y="273"/>
                  </a:lnTo>
                  <a:lnTo>
                    <a:pt x="188" y="295"/>
                  </a:lnTo>
                  <a:lnTo>
                    <a:pt x="179" y="310"/>
                  </a:lnTo>
                  <a:lnTo>
                    <a:pt x="179" y="310"/>
                  </a:lnTo>
                  <a:lnTo>
                    <a:pt x="172" y="328"/>
                  </a:lnTo>
                  <a:lnTo>
                    <a:pt x="163" y="357"/>
                  </a:lnTo>
                  <a:lnTo>
                    <a:pt x="156" y="386"/>
                  </a:lnTo>
                  <a:lnTo>
                    <a:pt x="155" y="397"/>
                  </a:lnTo>
                  <a:lnTo>
                    <a:pt x="155" y="405"/>
                  </a:lnTo>
                  <a:lnTo>
                    <a:pt x="155" y="405"/>
                  </a:lnTo>
                  <a:lnTo>
                    <a:pt x="157" y="411"/>
                  </a:lnTo>
                  <a:lnTo>
                    <a:pt x="161" y="420"/>
                  </a:lnTo>
                  <a:lnTo>
                    <a:pt x="171" y="437"/>
                  </a:lnTo>
                  <a:lnTo>
                    <a:pt x="184" y="459"/>
                  </a:lnTo>
                  <a:lnTo>
                    <a:pt x="184" y="459"/>
                  </a:lnTo>
                  <a:lnTo>
                    <a:pt x="182" y="452"/>
                  </a:lnTo>
                  <a:lnTo>
                    <a:pt x="178" y="438"/>
                  </a:lnTo>
                  <a:lnTo>
                    <a:pt x="178" y="432"/>
                  </a:lnTo>
                  <a:lnTo>
                    <a:pt x="178" y="431"/>
                  </a:lnTo>
                  <a:lnTo>
                    <a:pt x="179" y="430"/>
                  </a:lnTo>
                  <a:lnTo>
                    <a:pt x="181" y="428"/>
                  </a:lnTo>
                  <a:lnTo>
                    <a:pt x="183" y="430"/>
                  </a:lnTo>
                  <a:lnTo>
                    <a:pt x="189" y="434"/>
                  </a:lnTo>
                  <a:lnTo>
                    <a:pt x="189" y="434"/>
                  </a:lnTo>
                  <a:lnTo>
                    <a:pt x="198" y="442"/>
                  </a:lnTo>
                  <a:lnTo>
                    <a:pt x="206" y="448"/>
                  </a:lnTo>
                  <a:lnTo>
                    <a:pt x="221" y="458"/>
                  </a:lnTo>
                  <a:lnTo>
                    <a:pt x="231" y="463"/>
                  </a:lnTo>
                  <a:lnTo>
                    <a:pt x="234" y="464"/>
                  </a:lnTo>
                  <a:lnTo>
                    <a:pt x="234" y="434"/>
                  </a:lnTo>
                  <a:lnTo>
                    <a:pt x="234" y="434"/>
                  </a:lnTo>
                  <a:lnTo>
                    <a:pt x="235" y="436"/>
                  </a:lnTo>
                  <a:lnTo>
                    <a:pt x="254" y="449"/>
                  </a:lnTo>
                  <a:lnTo>
                    <a:pt x="254" y="449"/>
                  </a:lnTo>
                  <a:lnTo>
                    <a:pt x="269" y="459"/>
                  </a:lnTo>
                  <a:lnTo>
                    <a:pt x="284" y="467"/>
                  </a:lnTo>
                  <a:lnTo>
                    <a:pt x="279" y="479"/>
                  </a:lnTo>
                  <a:lnTo>
                    <a:pt x="279" y="479"/>
                  </a:lnTo>
                  <a:lnTo>
                    <a:pt x="274" y="478"/>
                  </a:lnTo>
                  <a:lnTo>
                    <a:pt x="269" y="478"/>
                  </a:lnTo>
                  <a:lnTo>
                    <a:pt x="264" y="479"/>
                  </a:lnTo>
                  <a:lnTo>
                    <a:pt x="264" y="479"/>
                  </a:lnTo>
                  <a:lnTo>
                    <a:pt x="258" y="481"/>
                  </a:lnTo>
                  <a:lnTo>
                    <a:pt x="250" y="481"/>
                  </a:lnTo>
                  <a:lnTo>
                    <a:pt x="239" y="479"/>
                  </a:lnTo>
                  <a:lnTo>
                    <a:pt x="239" y="479"/>
                  </a:lnTo>
                  <a:lnTo>
                    <a:pt x="233" y="492"/>
                  </a:lnTo>
                  <a:lnTo>
                    <a:pt x="229" y="502"/>
                  </a:lnTo>
                  <a:lnTo>
                    <a:pt x="229" y="506"/>
                  </a:lnTo>
                  <a:lnTo>
                    <a:pt x="229" y="509"/>
                  </a:lnTo>
                  <a:lnTo>
                    <a:pt x="229" y="509"/>
                  </a:lnTo>
                  <a:lnTo>
                    <a:pt x="231" y="514"/>
                  </a:lnTo>
                  <a:lnTo>
                    <a:pt x="231" y="519"/>
                  </a:lnTo>
                  <a:lnTo>
                    <a:pt x="229" y="524"/>
                  </a:lnTo>
                  <a:lnTo>
                    <a:pt x="229" y="524"/>
                  </a:lnTo>
                  <a:lnTo>
                    <a:pt x="219" y="539"/>
                  </a:lnTo>
                  <a:lnTo>
                    <a:pt x="213" y="552"/>
                  </a:lnTo>
                  <a:lnTo>
                    <a:pt x="209" y="559"/>
                  </a:lnTo>
                  <a:lnTo>
                    <a:pt x="209" y="559"/>
                  </a:lnTo>
                  <a:lnTo>
                    <a:pt x="179" y="959"/>
                  </a:lnTo>
                  <a:lnTo>
                    <a:pt x="125" y="949"/>
                  </a:lnTo>
                  <a:lnTo>
                    <a:pt x="95" y="934"/>
                  </a:lnTo>
                  <a:lnTo>
                    <a:pt x="85" y="894"/>
                  </a:lnTo>
                  <a:lnTo>
                    <a:pt x="45" y="864"/>
                  </a:lnTo>
                  <a:lnTo>
                    <a:pt x="0" y="869"/>
                  </a:lnTo>
                  <a:lnTo>
                    <a:pt x="115" y="1538"/>
                  </a:lnTo>
                  <a:lnTo>
                    <a:pt x="75" y="1538"/>
                  </a:lnTo>
                  <a:lnTo>
                    <a:pt x="50" y="1583"/>
                  </a:lnTo>
                  <a:lnTo>
                    <a:pt x="135" y="1743"/>
                  </a:lnTo>
                  <a:lnTo>
                    <a:pt x="80" y="2073"/>
                  </a:lnTo>
                  <a:lnTo>
                    <a:pt x="130" y="2103"/>
                  </a:lnTo>
                  <a:lnTo>
                    <a:pt x="150" y="2098"/>
                  </a:lnTo>
                  <a:lnTo>
                    <a:pt x="224" y="1808"/>
                  </a:lnTo>
                  <a:lnTo>
                    <a:pt x="269" y="1818"/>
                  </a:lnTo>
                  <a:lnTo>
                    <a:pt x="234" y="2352"/>
                  </a:lnTo>
                  <a:lnTo>
                    <a:pt x="304" y="2352"/>
                  </a:lnTo>
                  <a:lnTo>
                    <a:pt x="374" y="1878"/>
                  </a:lnTo>
                  <a:lnTo>
                    <a:pt x="603" y="1838"/>
                  </a:lnTo>
                  <a:lnTo>
                    <a:pt x="643" y="2013"/>
                  </a:lnTo>
                  <a:lnTo>
                    <a:pt x="688" y="2013"/>
                  </a:lnTo>
                  <a:lnTo>
                    <a:pt x="683" y="1823"/>
                  </a:lnTo>
                  <a:lnTo>
                    <a:pt x="718" y="1823"/>
                  </a:lnTo>
                  <a:lnTo>
                    <a:pt x="852" y="2232"/>
                  </a:lnTo>
                  <a:lnTo>
                    <a:pt x="937" y="2252"/>
                  </a:lnTo>
                  <a:lnTo>
                    <a:pt x="918" y="2191"/>
                  </a:lnTo>
                  <a:lnTo>
                    <a:pt x="918" y="2191"/>
                  </a:lnTo>
                  <a:lnTo>
                    <a:pt x="927" y="2197"/>
                  </a:lnTo>
                  <a:lnTo>
                    <a:pt x="937" y="2202"/>
                  </a:lnTo>
                  <a:lnTo>
                    <a:pt x="937" y="2202"/>
                  </a:lnTo>
                  <a:lnTo>
                    <a:pt x="952" y="2207"/>
                  </a:lnTo>
                  <a:lnTo>
                    <a:pt x="972" y="2212"/>
                  </a:lnTo>
                  <a:lnTo>
                    <a:pt x="994" y="2216"/>
                  </a:lnTo>
                  <a:lnTo>
                    <a:pt x="1019" y="2220"/>
                  </a:lnTo>
                  <a:lnTo>
                    <a:pt x="1064" y="2226"/>
                  </a:lnTo>
                  <a:lnTo>
                    <a:pt x="1082" y="2230"/>
                  </a:lnTo>
                  <a:lnTo>
                    <a:pt x="1092" y="2232"/>
                  </a:lnTo>
                  <a:lnTo>
                    <a:pt x="1092" y="2232"/>
                  </a:lnTo>
                  <a:lnTo>
                    <a:pt x="1108" y="2239"/>
                  </a:lnTo>
                  <a:lnTo>
                    <a:pt x="1139" y="2249"/>
                  </a:lnTo>
                  <a:lnTo>
                    <a:pt x="1180" y="2261"/>
                  </a:lnTo>
                  <a:lnTo>
                    <a:pt x="1229" y="2274"/>
                  </a:lnTo>
                  <a:lnTo>
                    <a:pt x="1278" y="2286"/>
                  </a:lnTo>
                  <a:lnTo>
                    <a:pt x="1323" y="2295"/>
                  </a:lnTo>
                  <a:lnTo>
                    <a:pt x="1343" y="2299"/>
                  </a:lnTo>
                  <a:lnTo>
                    <a:pt x="1361" y="2300"/>
                  </a:lnTo>
                  <a:lnTo>
                    <a:pt x="1376" y="2300"/>
                  </a:lnTo>
                  <a:lnTo>
                    <a:pt x="1386" y="2297"/>
                  </a:lnTo>
                  <a:lnTo>
                    <a:pt x="1386" y="2297"/>
                  </a:lnTo>
                  <a:lnTo>
                    <a:pt x="1412" y="2287"/>
                  </a:lnTo>
                  <a:lnTo>
                    <a:pt x="1420" y="2284"/>
                  </a:lnTo>
                  <a:lnTo>
                    <a:pt x="1427" y="2280"/>
                  </a:lnTo>
                  <a:lnTo>
                    <a:pt x="1430" y="2276"/>
                  </a:lnTo>
                  <a:lnTo>
                    <a:pt x="1432" y="2271"/>
                  </a:lnTo>
                  <a:lnTo>
                    <a:pt x="1432" y="2265"/>
                  </a:lnTo>
                  <a:lnTo>
                    <a:pt x="1430" y="2257"/>
                  </a:lnTo>
                  <a:lnTo>
                    <a:pt x="1430" y="2257"/>
                  </a:lnTo>
                  <a:lnTo>
                    <a:pt x="1428" y="2249"/>
                  </a:lnTo>
                  <a:lnTo>
                    <a:pt x="1424" y="2240"/>
                  </a:lnTo>
                  <a:lnTo>
                    <a:pt x="1415" y="2221"/>
                  </a:lnTo>
                  <a:lnTo>
                    <a:pt x="1406" y="2202"/>
                  </a:lnTo>
                  <a:lnTo>
                    <a:pt x="1396" y="2182"/>
                  </a:lnTo>
                  <a:lnTo>
                    <a:pt x="1396" y="2182"/>
                  </a:lnTo>
                  <a:lnTo>
                    <a:pt x="1392" y="2177"/>
                  </a:lnTo>
                  <a:lnTo>
                    <a:pt x="1387" y="2172"/>
                  </a:lnTo>
                  <a:lnTo>
                    <a:pt x="1381" y="2166"/>
                  </a:lnTo>
                  <a:lnTo>
                    <a:pt x="1373" y="2161"/>
                  </a:lnTo>
                  <a:lnTo>
                    <a:pt x="1354" y="2150"/>
                  </a:lnTo>
                  <a:lnTo>
                    <a:pt x="1334" y="2140"/>
                  </a:lnTo>
                  <a:lnTo>
                    <a:pt x="1297" y="2124"/>
                  </a:lnTo>
                  <a:lnTo>
                    <a:pt x="1281" y="2118"/>
                  </a:lnTo>
                  <a:lnTo>
                    <a:pt x="1266" y="2133"/>
                  </a:lnTo>
                  <a:lnTo>
                    <a:pt x="1266" y="2133"/>
                  </a:lnTo>
                  <a:lnTo>
                    <a:pt x="1196" y="2108"/>
                  </a:lnTo>
                  <a:lnTo>
                    <a:pt x="1196" y="2108"/>
                  </a:lnTo>
                  <a:lnTo>
                    <a:pt x="1191" y="2105"/>
                  </a:lnTo>
                  <a:lnTo>
                    <a:pt x="1186" y="2099"/>
                  </a:lnTo>
                  <a:lnTo>
                    <a:pt x="1172" y="2081"/>
                  </a:lnTo>
                  <a:lnTo>
                    <a:pt x="1156" y="2058"/>
                  </a:lnTo>
                  <a:lnTo>
                    <a:pt x="1156" y="2058"/>
                  </a:lnTo>
                  <a:lnTo>
                    <a:pt x="1154" y="2053"/>
                  </a:lnTo>
                  <a:lnTo>
                    <a:pt x="1153" y="2046"/>
                  </a:lnTo>
                  <a:lnTo>
                    <a:pt x="1151" y="2038"/>
                  </a:lnTo>
                  <a:lnTo>
                    <a:pt x="1151" y="2038"/>
                  </a:lnTo>
                  <a:lnTo>
                    <a:pt x="1153" y="2029"/>
                  </a:lnTo>
                  <a:lnTo>
                    <a:pt x="1158" y="2009"/>
                  </a:lnTo>
                  <a:lnTo>
                    <a:pt x="1174" y="1951"/>
                  </a:lnTo>
                  <a:lnTo>
                    <a:pt x="1214" y="1820"/>
                  </a:lnTo>
                  <a:lnTo>
                    <a:pt x="1214" y="1820"/>
                  </a:lnTo>
                  <a:lnTo>
                    <a:pt x="1251" y="1818"/>
                  </a:lnTo>
                  <a:lnTo>
                    <a:pt x="1281" y="1803"/>
                  </a:lnTo>
                  <a:lnTo>
                    <a:pt x="1281" y="1803"/>
                  </a:lnTo>
                  <a:lnTo>
                    <a:pt x="1290" y="1748"/>
                  </a:lnTo>
                  <a:lnTo>
                    <a:pt x="1296" y="1707"/>
                  </a:lnTo>
                  <a:lnTo>
                    <a:pt x="1298" y="1692"/>
                  </a:lnTo>
                  <a:lnTo>
                    <a:pt x="1301" y="1683"/>
                  </a:lnTo>
                  <a:lnTo>
                    <a:pt x="1301" y="1683"/>
                  </a:lnTo>
                  <a:lnTo>
                    <a:pt x="1302" y="1674"/>
                  </a:lnTo>
                  <a:lnTo>
                    <a:pt x="1305" y="1658"/>
                  </a:lnTo>
                  <a:lnTo>
                    <a:pt x="1307" y="1612"/>
                  </a:lnTo>
                  <a:lnTo>
                    <a:pt x="1307" y="1586"/>
                  </a:lnTo>
                  <a:lnTo>
                    <a:pt x="1306" y="1559"/>
                  </a:lnTo>
                  <a:lnTo>
                    <a:pt x="1303" y="1534"/>
                  </a:lnTo>
                  <a:lnTo>
                    <a:pt x="1301" y="1513"/>
                  </a:lnTo>
                  <a:lnTo>
                    <a:pt x="1301" y="1513"/>
                  </a:lnTo>
                  <a:lnTo>
                    <a:pt x="1297" y="1496"/>
                  </a:lnTo>
                  <a:lnTo>
                    <a:pt x="1292" y="1481"/>
                  </a:lnTo>
                  <a:lnTo>
                    <a:pt x="1286" y="1468"/>
                  </a:lnTo>
                  <a:lnTo>
                    <a:pt x="1281" y="1458"/>
                  </a:lnTo>
                  <a:lnTo>
                    <a:pt x="1276" y="1451"/>
                  </a:lnTo>
                  <a:lnTo>
                    <a:pt x="1270" y="1445"/>
                  </a:lnTo>
                  <a:lnTo>
                    <a:pt x="1265" y="1441"/>
                  </a:lnTo>
                  <a:lnTo>
                    <a:pt x="1261" y="1438"/>
                  </a:lnTo>
                  <a:lnTo>
                    <a:pt x="1261" y="1438"/>
                  </a:lnTo>
                  <a:lnTo>
                    <a:pt x="1136" y="1378"/>
                  </a:lnTo>
                  <a:lnTo>
                    <a:pt x="1136" y="1378"/>
                  </a:lnTo>
                  <a:lnTo>
                    <a:pt x="1120" y="1355"/>
                  </a:lnTo>
                  <a:lnTo>
                    <a:pt x="1110" y="1338"/>
                  </a:lnTo>
                  <a:lnTo>
                    <a:pt x="1106" y="1332"/>
                  </a:lnTo>
                  <a:lnTo>
                    <a:pt x="1106" y="1328"/>
                  </a:lnTo>
                  <a:lnTo>
                    <a:pt x="1106" y="1328"/>
                  </a:lnTo>
                  <a:lnTo>
                    <a:pt x="1104" y="1327"/>
                  </a:lnTo>
                  <a:lnTo>
                    <a:pt x="1096" y="1323"/>
                  </a:lnTo>
                  <a:lnTo>
                    <a:pt x="1067" y="1315"/>
                  </a:lnTo>
                  <a:lnTo>
                    <a:pt x="976" y="1289"/>
                  </a:lnTo>
                  <a:lnTo>
                    <a:pt x="883" y="1264"/>
                  </a:lnTo>
                  <a:lnTo>
                    <a:pt x="851" y="1256"/>
                  </a:lnTo>
                  <a:lnTo>
                    <a:pt x="837" y="1254"/>
                  </a:lnTo>
                  <a:lnTo>
                    <a:pt x="837" y="1254"/>
                  </a:lnTo>
                  <a:lnTo>
                    <a:pt x="832" y="1254"/>
                  </a:lnTo>
                  <a:lnTo>
                    <a:pt x="824" y="1254"/>
                  </a:lnTo>
                  <a:lnTo>
                    <a:pt x="802" y="1250"/>
                  </a:lnTo>
                  <a:lnTo>
                    <a:pt x="773" y="1244"/>
                  </a:lnTo>
                  <a:lnTo>
                    <a:pt x="778" y="1224"/>
                  </a:lnTo>
                  <a:lnTo>
                    <a:pt x="728" y="1204"/>
                  </a:lnTo>
                  <a:lnTo>
                    <a:pt x="633" y="1054"/>
                  </a:lnTo>
                  <a:lnTo>
                    <a:pt x="633" y="1054"/>
                  </a:lnTo>
                  <a:lnTo>
                    <a:pt x="682" y="1082"/>
                  </a:lnTo>
                  <a:lnTo>
                    <a:pt x="716" y="1104"/>
                  </a:lnTo>
                  <a:lnTo>
                    <a:pt x="730" y="1110"/>
                  </a:lnTo>
                  <a:lnTo>
                    <a:pt x="738" y="1114"/>
                  </a:lnTo>
                  <a:lnTo>
                    <a:pt x="738" y="1114"/>
                  </a:lnTo>
                  <a:lnTo>
                    <a:pt x="748" y="1116"/>
                  </a:lnTo>
                  <a:lnTo>
                    <a:pt x="760" y="1117"/>
                  </a:lnTo>
                  <a:lnTo>
                    <a:pt x="781" y="1119"/>
                  </a:lnTo>
                  <a:lnTo>
                    <a:pt x="812" y="1119"/>
                  </a:lnTo>
                  <a:lnTo>
                    <a:pt x="812" y="1119"/>
                  </a:lnTo>
                  <a:lnTo>
                    <a:pt x="824" y="1117"/>
                  </a:lnTo>
                  <a:lnTo>
                    <a:pt x="837" y="1115"/>
                  </a:lnTo>
                  <a:lnTo>
                    <a:pt x="870" y="1107"/>
                  </a:lnTo>
                  <a:lnTo>
                    <a:pt x="908" y="1097"/>
                  </a:lnTo>
                  <a:lnTo>
                    <a:pt x="948" y="1085"/>
                  </a:lnTo>
                  <a:lnTo>
                    <a:pt x="1017" y="1064"/>
                  </a:lnTo>
                  <a:lnTo>
                    <a:pt x="1047" y="1054"/>
                  </a:lnTo>
                  <a:lnTo>
                    <a:pt x="1108" y="1020"/>
                  </a:lnTo>
                  <a:lnTo>
                    <a:pt x="1108" y="1020"/>
                  </a:lnTo>
                  <a:lnTo>
                    <a:pt x="1116" y="1021"/>
                  </a:lnTo>
                  <a:lnTo>
                    <a:pt x="1126" y="1021"/>
                  </a:lnTo>
                  <a:lnTo>
                    <a:pt x="1138" y="1021"/>
                  </a:lnTo>
                  <a:lnTo>
                    <a:pt x="1146" y="1019"/>
                  </a:lnTo>
                  <a:lnTo>
                    <a:pt x="1146" y="1019"/>
                  </a:lnTo>
                  <a:lnTo>
                    <a:pt x="1171" y="1009"/>
                  </a:lnTo>
                  <a:lnTo>
                    <a:pt x="1184" y="1004"/>
                  </a:lnTo>
                  <a:lnTo>
                    <a:pt x="1191" y="999"/>
                  </a:lnTo>
                  <a:lnTo>
                    <a:pt x="1191" y="999"/>
                  </a:lnTo>
                  <a:lnTo>
                    <a:pt x="1200" y="994"/>
                  </a:lnTo>
                  <a:lnTo>
                    <a:pt x="1211" y="986"/>
                  </a:lnTo>
                  <a:lnTo>
                    <a:pt x="1226" y="979"/>
                  </a:lnTo>
                  <a:lnTo>
                    <a:pt x="1226" y="979"/>
                  </a:lnTo>
                  <a:lnTo>
                    <a:pt x="1250" y="995"/>
                  </a:lnTo>
                  <a:lnTo>
                    <a:pt x="1268" y="1005"/>
                  </a:lnTo>
                  <a:lnTo>
                    <a:pt x="1276" y="1009"/>
                  </a:lnTo>
                  <a:lnTo>
                    <a:pt x="1281" y="1009"/>
                  </a:lnTo>
                  <a:lnTo>
                    <a:pt x="1281" y="1009"/>
                  </a:lnTo>
                  <a:lnTo>
                    <a:pt x="1287" y="1008"/>
                  </a:lnTo>
                  <a:lnTo>
                    <a:pt x="1291" y="1008"/>
                  </a:lnTo>
                  <a:lnTo>
                    <a:pt x="1292" y="1008"/>
                  </a:lnTo>
                  <a:lnTo>
                    <a:pt x="1291" y="1004"/>
                  </a:lnTo>
                  <a:lnTo>
                    <a:pt x="1291" y="1004"/>
                  </a:lnTo>
                  <a:lnTo>
                    <a:pt x="1281" y="989"/>
                  </a:lnTo>
                  <a:lnTo>
                    <a:pt x="1281" y="989"/>
                  </a:lnTo>
                  <a:lnTo>
                    <a:pt x="1287" y="988"/>
                  </a:lnTo>
                  <a:lnTo>
                    <a:pt x="1291" y="986"/>
                  </a:lnTo>
                  <a:lnTo>
                    <a:pt x="1291" y="985"/>
                  </a:lnTo>
                  <a:lnTo>
                    <a:pt x="1291" y="984"/>
                  </a:lnTo>
                  <a:lnTo>
                    <a:pt x="1291" y="984"/>
                  </a:lnTo>
                  <a:lnTo>
                    <a:pt x="1290" y="980"/>
                  </a:lnTo>
                  <a:lnTo>
                    <a:pt x="1291" y="975"/>
                  </a:lnTo>
                  <a:lnTo>
                    <a:pt x="1290" y="970"/>
                  </a:lnTo>
                  <a:lnTo>
                    <a:pt x="1288" y="966"/>
                  </a:lnTo>
                  <a:lnTo>
                    <a:pt x="1286" y="964"/>
                  </a:lnTo>
                  <a:lnTo>
                    <a:pt x="1286" y="964"/>
                  </a:lnTo>
                  <a:lnTo>
                    <a:pt x="1258" y="936"/>
                  </a:lnTo>
                  <a:lnTo>
                    <a:pt x="1271" y="929"/>
                  </a:lnTo>
                  <a:lnTo>
                    <a:pt x="1256" y="929"/>
                  </a:lnTo>
                  <a:lnTo>
                    <a:pt x="1256" y="929"/>
                  </a:lnTo>
                  <a:lnTo>
                    <a:pt x="1250" y="923"/>
                  </a:lnTo>
                  <a:lnTo>
                    <a:pt x="1241" y="914"/>
                  </a:lnTo>
                  <a:lnTo>
                    <a:pt x="1241" y="914"/>
                  </a:lnTo>
                  <a:lnTo>
                    <a:pt x="1240" y="913"/>
                  </a:lnTo>
                  <a:lnTo>
                    <a:pt x="1237" y="911"/>
                  </a:lnTo>
                  <a:lnTo>
                    <a:pt x="1235" y="911"/>
                  </a:lnTo>
                  <a:lnTo>
                    <a:pt x="1231" y="914"/>
                  </a:lnTo>
                  <a:lnTo>
                    <a:pt x="1186" y="914"/>
                  </a:lnTo>
                  <a:lnTo>
                    <a:pt x="1186" y="914"/>
                  </a:lnTo>
                  <a:lnTo>
                    <a:pt x="1180" y="913"/>
                  </a:lnTo>
                  <a:lnTo>
                    <a:pt x="1171" y="910"/>
                  </a:lnTo>
                  <a:lnTo>
                    <a:pt x="1164" y="905"/>
                  </a:lnTo>
                  <a:lnTo>
                    <a:pt x="1160" y="903"/>
                  </a:lnTo>
                  <a:lnTo>
                    <a:pt x="1156" y="899"/>
                  </a:lnTo>
                  <a:lnTo>
                    <a:pt x="1156" y="899"/>
                  </a:lnTo>
                  <a:lnTo>
                    <a:pt x="1149" y="891"/>
                  </a:lnTo>
                  <a:lnTo>
                    <a:pt x="1140" y="886"/>
                  </a:lnTo>
                  <a:lnTo>
                    <a:pt x="1126" y="879"/>
                  </a:lnTo>
                  <a:lnTo>
                    <a:pt x="1126" y="879"/>
                  </a:lnTo>
                  <a:lnTo>
                    <a:pt x="1120" y="878"/>
                  </a:lnTo>
                  <a:lnTo>
                    <a:pt x="1110" y="878"/>
                  </a:lnTo>
                  <a:lnTo>
                    <a:pt x="1087" y="879"/>
                  </a:lnTo>
                  <a:lnTo>
                    <a:pt x="1087" y="879"/>
                  </a:lnTo>
                  <a:lnTo>
                    <a:pt x="1060" y="880"/>
                  </a:lnTo>
                  <a:lnTo>
                    <a:pt x="1048" y="883"/>
                  </a:lnTo>
                  <a:lnTo>
                    <a:pt x="1042" y="884"/>
                  </a:lnTo>
                  <a:lnTo>
                    <a:pt x="1002" y="904"/>
                  </a:lnTo>
                  <a:lnTo>
                    <a:pt x="1002" y="904"/>
                  </a:lnTo>
                  <a:lnTo>
                    <a:pt x="905" y="900"/>
                  </a:lnTo>
                  <a:lnTo>
                    <a:pt x="835" y="898"/>
                  </a:lnTo>
                  <a:lnTo>
                    <a:pt x="810" y="895"/>
                  </a:lnTo>
                  <a:lnTo>
                    <a:pt x="797" y="894"/>
                  </a:lnTo>
                  <a:lnTo>
                    <a:pt x="797" y="894"/>
                  </a:lnTo>
                  <a:lnTo>
                    <a:pt x="781" y="889"/>
                  </a:lnTo>
                  <a:lnTo>
                    <a:pt x="759" y="881"/>
                  </a:lnTo>
                  <a:lnTo>
                    <a:pt x="738" y="873"/>
                  </a:lnTo>
                  <a:lnTo>
                    <a:pt x="731" y="868"/>
                  </a:lnTo>
                  <a:lnTo>
                    <a:pt x="728" y="864"/>
                  </a:lnTo>
                  <a:lnTo>
                    <a:pt x="728" y="864"/>
                  </a:lnTo>
                  <a:lnTo>
                    <a:pt x="724" y="859"/>
                  </a:lnTo>
                  <a:lnTo>
                    <a:pt x="718" y="853"/>
                  </a:lnTo>
                  <a:lnTo>
                    <a:pt x="700" y="838"/>
                  </a:lnTo>
                  <a:lnTo>
                    <a:pt x="683" y="823"/>
                  </a:lnTo>
                  <a:lnTo>
                    <a:pt x="673" y="814"/>
                  </a:lnTo>
                  <a:lnTo>
                    <a:pt x="673" y="814"/>
                  </a:lnTo>
                  <a:lnTo>
                    <a:pt x="642" y="777"/>
                  </a:lnTo>
                  <a:lnTo>
                    <a:pt x="623" y="753"/>
                  </a:lnTo>
                  <a:lnTo>
                    <a:pt x="613" y="739"/>
                  </a:lnTo>
                  <a:lnTo>
                    <a:pt x="613" y="739"/>
                  </a:lnTo>
                  <a:lnTo>
                    <a:pt x="607" y="725"/>
                  </a:lnTo>
                  <a:lnTo>
                    <a:pt x="598" y="709"/>
                  </a:lnTo>
                  <a:lnTo>
                    <a:pt x="598" y="709"/>
                  </a:lnTo>
                  <a:lnTo>
                    <a:pt x="594" y="697"/>
                  </a:lnTo>
                  <a:lnTo>
                    <a:pt x="589" y="678"/>
                  </a:lnTo>
                  <a:lnTo>
                    <a:pt x="583" y="649"/>
                  </a:lnTo>
                  <a:lnTo>
                    <a:pt x="583" y="649"/>
                  </a:lnTo>
                  <a:lnTo>
                    <a:pt x="581" y="646"/>
                  </a:lnTo>
                  <a:lnTo>
                    <a:pt x="577" y="641"/>
                  </a:lnTo>
                  <a:lnTo>
                    <a:pt x="567" y="631"/>
                  </a:lnTo>
                  <a:lnTo>
                    <a:pt x="553" y="619"/>
                  </a:lnTo>
                  <a:lnTo>
                    <a:pt x="553" y="569"/>
                  </a:lnTo>
                  <a:lnTo>
                    <a:pt x="553" y="569"/>
                  </a:lnTo>
                  <a:lnTo>
                    <a:pt x="553" y="567"/>
                  </a:lnTo>
                  <a:lnTo>
                    <a:pt x="551" y="564"/>
                  </a:lnTo>
                  <a:lnTo>
                    <a:pt x="546" y="562"/>
                  </a:lnTo>
                  <a:lnTo>
                    <a:pt x="541" y="561"/>
                  </a:lnTo>
                  <a:lnTo>
                    <a:pt x="538" y="559"/>
                  </a:lnTo>
                  <a:lnTo>
                    <a:pt x="538" y="559"/>
                  </a:lnTo>
                  <a:lnTo>
                    <a:pt x="530" y="556"/>
                  </a:lnTo>
                  <a:lnTo>
                    <a:pt x="511" y="548"/>
                  </a:lnTo>
                  <a:lnTo>
                    <a:pt x="483" y="539"/>
                  </a:lnTo>
                  <a:lnTo>
                    <a:pt x="483" y="539"/>
                  </a:lnTo>
                  <a:lnTo>
                    <a:pt x="488" y="532"/>
                  </a:lnTo>
                  <a:lnTo>
                    <a:pt x="491" y="526"/>
                  </a:lnTo>
                  <a:lnTo>
                    <a:pt x="493" y="519"/>
                  </a:lnTo>
                  <a:lnTo>
                    <a:pt x="493" y="519"/>
                  </a:lnTo>
                  <a:lnTo>
                    <a:pt x="496" y="511"/>
                  </a:lnTo>
                  <a:lnTo>
                    <a:pt x="501" y="499"/>
                  </a:lnTo>
                  <a:lnTo>
                    <a:pt x="508" y="484"/>
                  </a:lnTo>
                  <a:lnTo>
                    <a:pt x="548" y="484"/>
                  </a:lnTo>
                  <a:lnTo>
                    <a:pt x="548" y="484"/>
                  </a:lnTo>
                  <a:lnTo>
                    <a:pt x="562" y="483"/>
                  </a:lnTo>
                  <a:lnTo>
                    <a:pt x="579" y="482"/>
                  </a:lnTo>
                  <a:lnTo>
                    <a:pt x="597" y="478"/>
                  </a:lnTo>
                  <a:lnTo>
                    <a:pt x="613" y="474"/>
                  </a:lnTo>
                  <a:lnTo>
                    <a:pt x="613" y="474"/>
                  </a:lnTo>
                  <a:lnTo>
                    <a:pt x="623" y="471"/>
                  </a:lnTo>
                  <a:lnTo>
                    <a:pt x="624" y="469"/>
                  </a:lnTo>
                  <a:lnTo>
                    <a:pt x="624" y="467"/>
                  </a:lnTo>
                  <a:lnTo>
                    <a:pt x="623" y="464"/>
                  </a:lnTo>
                  <a:lnTo>
                    <a:pt x="622" y="462"/>
                  </a:lnTo>
                  <a:lnTo>
                    <a:pt x="623" y="459"/>
                  </a:lnTo>
                  <a:lnTo>
                    <a:pt x="623" y="459"/>
                  </a:lnTo>
                  <a:lnTo>
                    <a:pt x="625" y="453"/>
                  </a:lnTo>
                  <a:lnTo>
                    <a:pt x="627" y="448"/>
                  </a:lnTo>
                  <a:lnTo>
                    <a:pt x="628" y="434"/>
                  </a:lnTo>
                  <a:lnTo>
                    <a:pt x="628" y="434"/>
                  </a:lnTo>
                  <a:lnTo>
                    <a:pt x="629" y="430"/>
                  </a:lnTo>
                  <a:lnTo>
                    <a:pt x="630" y="430"/>
                  </a:lnTo>
                  <a:lnTo>
                    <a:pt x="632" y="430"/>
                  </a:lnTo>
                  <a:lnTo>
                    <a:pt x="634" y="430"/>
                  </a:lnTo>
                  <a:lnTo>
                    <a:pt x="638" y="430"/>
                  </a:lnTo>
                  <a:lnTo>
                    <a:pt x="638" y="430"/>
                  </a:lnTo>
                  <a:lnTo>
                    <a:pt x="640" y="427"/>
                  </a:lnTo>
                  <a:lnTo>
                    <a:pt x="643" y="423"/>
                  </a:lnTo>
                  <a:lnTo>
                    <a:pt x="643" y="420"/>
                  </a:lnTo>
                  <a:lnTo>
                    <a:pt x="643" y="420"/>
                  </a:lnTo>
                  <a:lnTo>
                    <a:pt x="640" y="417"/>
                  </a:lnTo>
                  <a:lnTo>
                    <a:pt x="637" y="410"/>
                  </a:lnTo>
                  <a:lnTo>
                    <a:pt x="633" y="402"/>
                  </a:lnTo>
                  <a:lnTo>
                    <a:pt x="632" y="398"/>
                  </a:lnTo>
                  <a:lnTo>
                    <a:pt x="633" y="395"/>
                  </a:lnTo>
                  <a:lnTo>
                    <a:pt x="633" y="395"/>
                  </a:lnTo>
                  <a:lnTo>
                    <a:pt x="637" y="391"/>
                  </a:lnTo>
                  <a:lnTo>
                    <a:pt x="639" y="388"/>
                  </a:lnTo>
                  <a:lnTo>
                    <a:pt x="653" y="385"/>
                  </a:lnTo>
                  <a:lnTo>
                    <a:pt x="653" y="385"/>
                  </a:lnTo>
                  <a:lnTo>
                    <a:pt x="658" y="382"/>
                  </a:lnTo>
                  <a:lnTo>
                    <a:pt x="660" y="381"/>
                  </a:lnTo>
                  <a:lnTo>
                    <a:pt x="660" y="378"/>
                  </a:lnTo>
                  <a:lnTo>
                    <a:pt x="660" y="377"/>
                  </a:lnTo>
                  <a:lnTo>
                    <a:pt x="659" y="373"/>
                  </a:lnTo>
                  <a:lnTo>
                    <a:pt x="658" y="371"/>
                  </a:lnTo>
                  <a:lnTo>
                    <a:pt x="658" y="370"/>
                  </a:lnTo>
                  <a:lnTo>
                    <a:pt x="658" y="370"/>
                  </a:lnTo>
                  <a:lnTo>
                    <a:pt x="658" y="365"/>
                  </a:lnTo>
                  <a:lnTo>
                    <a:pt x="655" y="358"/>
                  </a:lnTo>
                  <a:lnTo>
                    <a:pt x="653" y="350"/>
                  </a:lnTo>
                  <a:lnTo>
                    <a:pt x="673" y="330"/>
                  </a:lnTo>
                  <a:lnTo>
                    <a:pt x="673" y="330"/>
                  </a:lnTo>
                  <a:lnTo>
                    <a:pt x="674" y="327"/>
                  </a:lnTo>
                  <a:lnTo>
                    <a:pt x="673" y="323"/>
                  </a:lnTo>
                  <a:lnTo>
                    <a:pt x="667" y="312"/>
                  </a:lnTo>
                  <a:lnTo>
                    <a:pt x="657" y="301"/>
                  </a:lnTo>
                  <a:lnTo>
                    <a:pt x="648" y="290"/>
                  </a:lnTo>
                  <a:lnTo>
                    <a:pt x="648" y="290"/>
                  </a:lnTo>
                  <a:lnTo>
                    <a:pt x="644" y="283"/>
                  </a:lnTo>
                  <a:lnTo>
                    <a:pt x="643" y="276"/>
                  </a:lnTo>
                  <a:lnTo>
                    <a:pt x="643" y="267"/>
                  </a:lnTo>
                  <a:lnTo>
                    <a:pt x="644" y="257"/>
                  </a:lnTo>
                  <a:lnTo>
                    <a:pt x="647" y="241"/>
                  </a:lnTo>
                  <a:lnTo>
                    <a:pt x="648" y="235"/>
                  </a:lnTo>
                  <a:lnTo>
                    <a:pt x="648" y="235"/>
                  </a:lnTo>
                  <a:close/>
                  <a:moveTo>
                    <a:pt x="903" y="2138"/>
                  </a:moveTo>
                  <a:lnTo>
                    <a:pt x="880" y="2060"/>
                  </a:lnTo>
                  <a:lnTo>
                    <a:pt x="880" y="2060"/>
                  </a:lnTo>
                  <a:lnTo>
                    <a:pt x="887" y="2060"/>
                  </a:lnTo>
                  <a:lnTo>
                    <a:pt x="895" y="2058"/>
                  </a:lnTo>
                  <a:lnTo>
                    <a:pt x="901" y="2056"/>
                  </a:lnTo>
                  <a:lnTo>
                    <a:pt x="907" y="2053"/>
                  </a:lnTo>
                  <a:lnTo>
                    <a:pt x="907" y="2053"/>
                  </a:lnTo>
                  <a:lnTo>
                    <a:pt x="927" y="2043"/>
                  </a:lnTo>
                  <a:lnTo>
                    <a:pt x="948" y="2033"/>
                  </a:lnTo>
                  <a:lnTo>
                    <a:pt x="982" y="2018"/>
                  </a:lnTo>
                  <a:lnTo>
                    <a:pt x="982" y="2018"/>
                  </a:lnTo>
                  <a:lnTo>
                    <a:pt x="1011" y="2005"/>
                  </a:lnTo>
                  <a:lnTo>
                    <a:pt x="1028" y="1996"/>
                  </a:lnTo>
                  <a:lnTo>
                    <a:pt x="1044" y="1985"/>
                  </a:lnTo>
                  <a:lnTo>
                    <a:pt x="1044" y="1985"/>
                  </a:lnTo>
                  <a:lnTo>
                    <a:pt x="1042" y="2008"/>
                  </a:lnTo>
                  <a:lnTo>
                    <a:pt x="1042" y="2008"/>
                  </a:lnTo>
                  <a:lnTo>
                    <a:pt x="1032" y="2063"/>
                  </a:lnTo>
                  <a:lnTo>
                    <a:pt x="1032" y="2063"/>
                  </a:lnTo>
                  <a:lnTo>
                    <a:pt x="1022" y="2063"/>
                  </a:lnTo>
                  <a:lnTo>
                    <a:pt x="1015" y="2065"/>
                  </a:lnTo>
                  <a:lnTo>
                    <a:pt x="1013" y="2066"/>
                  </a:lnTo>
                  <a:lnTo>
                    <a:pt x="1012" y="2068"/>
                  </a:lnTo>
                  <a:lnTo>
                    <a:pt x="1012" y="2068"/>
                  </a:lnTo>
                  <a:lnTo>
                    <a:pt x="1011" y="2071"/>
                  </a:lnTo>
                  <a:lnTo>
                    <a:pt x="1008" y="2076"/>
                  </a:lnTo>
                  <a:lnTo>
                    <a:pt x="1006" y="2085"/>
                  </a:lnTo>
                  <a:lnTo>
                    <a:pt x="1006" y="2090"/>
                  </a:lnTo>
                  <a:lnTo>
                    <a:pt x="1007" y="2098"/>
                  </a:lnTo>
                  <a:lnTo>
                    <a:pt x="1007" y="2098"/>
                  </a:lnTo>
                  <a:lnTo>
                    <a:pt x="1012" y="2124"/>
                  </a:lnTo>
                  <a:lnTo>
                    <a:pt x="1012" y="2134"/>
                  </a:lnTo>
                  <a:lnTo>
                    <a:pt x="1012" y="2143"/>
                  </a:lnTo>
                  <a:lnTo>
                    <a:pt x="1012" y="2143"/>
                  </a:lnTo>
                  <a:lnTo>
                    <a:pt x="1011" y="2144"/>
                  </a:lnTo>
                  <a:lnTo>
                    <a:pt x="1008" y="2145"/>
                  </a:lnTo>
                  <a:lnTo>
                    <a:pt x="999" y="2145"/>
                  </a:lnTo>
                  <a:lnTo>
                    <a:pt x="969" y="2143"/>
                  </a:lnTo>
                  <a:lnTo>
                    <a:pt x="935" y="2139"/>
                  </a:lnTo>
                  <a:lnTo>
                    <a:pt x="917" y="2138"/>
                  </a:lnTo>
                  <a:lnTo>
                    <a:pt x="903" y="2138"/>
                  </a:lnTo>
                  <a:lnTo>
                    <a:pt x="903" y="2138"/>
                  </a:lnTo>
                  <a:close/>
                  <a:moveTo>
                    <a:pt x="846" y="1944"/>
                  </a:moveTo>
                  <a:lnTo>
                    <a:pt x="787" y="1748"/>
                  </a:lnTo>
                  <a:lnTo>
                    <a:pt x="872" y="1733"/>
                  </a:lnTo>
                  <a:lnTo>
                    <a:pt x="876" y="1745"/>
                  </a:lnTo>
                  <a:lnTo>
                    <a:pt x="876" y="1745"/>
                  </a:lnTo>
                  <a:lnTo>
                    <a:pt x="862" y="1878"/>
                  </a:lnTo>
                  <a:lnTo>
                    <a:pt x="862" y="1878"/>
                  </a:lnTo>
                  <a:lnTo>
                    <a:pt x="862" y="1887"/>
                  </a:lnTo>
                  <a:lnTo>
                    <a:pt x="862" y="1893"/>
                  </a:lnTo>
                  <a:lnTo>
                    <a:pt x="862" y="1900"/>
                  </a:lnTo>
                  <a:lnTo>
                    <a:pt x="862" y="1913"/>
                  </a:lnTo>
                  <a:lnTo>
                    <a:pt x="862" y="1913"/>
                  </a:lnTo>
                  <a:lnTo>
                    <a:pt x="861" y="1920"/>
                  </a:lnTo>
                  <a:lnTo>
                    <a:pt x="860" y="1925"/>
                  </a:lnTo>
                  <a:lnTo>
                    <a:pt x="855" y="1935"/>
                  </a:lnTo>
                  <a:lnTo>
                    <a:pt x="850" y="1940"/>
                  </a:lnTo>
                  <a:lnTo>
                    <a:pt x="847" y="1943"/>
                  </a:lnTo>
                  <a:lnTo>
                    <a:pt x="847" y="1943"/>
                  </a:lnTo>
                  <a:lnTo>
                    <a:pt x="846" y="1944"/>
                  </a:lnTo>
                  <a:lnTo>
                    <a:pt x="846" y="1944"/>
                  </a:lnTo>
                  <a:close/>
                  <a:moveTo>
                    <a:pt x="981" y="1799"/>
                  </a:moveTo>
                  <a:lnTo>
                    <a:pt x="981" y="1799"/>
                  </a:lnTo>
                  <a:lnTo>
                    <a:pt x="1054" y="1810"/>
                  </a:lnTo>
                  <a:lnTo>
                    <a:pt x="1054" y="1810"/>
                  </a:lnTo>
                  <a:lnTo>
                    <a:pt x="1048" y="1934"/>
                  </a:lnTo>
                  <a:lnTo>
                    <a:pt x="1048" y="1934"/>
                  </a:lnTo>
                  <a:lnTo>
                    <a:pt x="992" y="1903"/>
                  </a:lnTo>
                  <a:lnTo>
                    <a:pt x="992" y="1903"/>
                  </a:lnTo>
                  <a:lnTo>
                    <a:pt x="988" y="1900"/>
                  </a:lnTo>
                  <a:lnTo>
                    <a:pt x="984" y="1897"/>
                  </a:lnTo>
                  <a:lnTo>
                    <a:pt x="977" y="1888"/>
                  </a:lnTo>
                  <a:lnTo>
                    <a:pt x="977" y="1888"/>
                  </a:lnTo>
                  <a:lnTo>
                    <a:pt x="974" y="1885"/>
                  </a:lnTo>
                  <a:lnTo>
                    <a:pt x="973" y="1882"/>
                  </a:lnTo>
                  <a:lnTo>
                    <a:pt x="972" y="1878"/>
                  </a:lnTo>
                  <a:lnTo>
                    <a:pt x="981" y="1799"/>
                  </a:lnTo>
                  <a:close/>
                  <a:moveTo>
                    <a:pt x="1087" y="934"/>
                  </a:moveTo>
                  <a:lnTo>
                    <a:pt x="1087" y="934"/>
                  </a:lnTo>
                  <a:lnTo>
                    <a:pt x="1085" y="934"/>
                  </a:lnTo>
                  <a:lnTo>
                    <a:pt x="1083" y="933"/>
                  </a:lnTo>
                  <a:lnTo>
                    <a:pt x="1075" y="929"/>
                  </a:lnTo>
                  <a:lnTo>
                    <a:pt x="1067" y="923"/>
                  </a:lnTo>
                  <a:lnTo>
                    <a:pt x="1062" y="919"/>
                  </a:lnTo>
                  <a:lnTo>
                    <a:pt x="1062" y="919"/>
                  </a:lnTo>
                  <a:lnTo>
                    <a:pt x="1060" y="918"/>
                  </a:lnTo>
                  <a:lnTo>
                    <a:pt x="1060" y="916"/>
                  </a:lnTo>
                  <a:lnTo>
                    <a:pt x="1063" y="915"/>
                  </a:lnTo>
                  <a:lnTo>
                    <a:pt x="1072" y="914"/>
                  </a:lnTo>
                  <a:lnTo>
                    <a:pt x="1072" y="914"/>
                  </a:lnTo>
                  <a:lnTo>
                    <a:pt x="1087" y="909"/>
                  </a:lnTo>
                  <a:lnTo>
                    <a:pt x="1087" y="909"/>
                  </a:lnTo>
                  <a:lnTo>
                    <a:pt x="1103" y="914"/>
                  </a:lnTo>
                  <a:lnTo>
                    <a:pt x="1125" y="919"/>
                  </a:lnTo>
                  <a:lnTo>
                    <a:pt x="1125" y="919"/>
                  </a:lnTo>
                  <a:lnTo>
                    <a:pt x="1104" y="926"/>
                  </a:lnTo>
                  <a:lnTo>
                    <a:pt x="1087" y="934"/>
                  </a:lnTo>
                  <a:lnTo>
                    <a:pt x="1087" y="934"/>
                  </a:lnTo>
                  <a:close/>
                  <a:moveTo>
                    <a:pt x="1125" y="919"/>
                  </a:moveTo>
                  <a:lnTo>
                    <a:pt x="1125" y="919"/>
                  </a:lnTo>
                  <a:lnTo>
                    <a:pt x="1126" y="919"/>
                  </a:lnTo>
                  <a:lnTo>
                    <a:pt x="1126" y="919"/>
                  </a:lnTo>
                  <a:lnTo>
                    <a:pt x="1125" y="919"/>
                  </a:lnTo>
                  <a:lnTo>
                    <a:pt x="1125" y="919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63DA261B-7DF5-4FE7-B6BA-3812866F5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6013" y="1559789"/>
              <a:ext cx="803156" cy="553682"/>
            </a:xfrm>
            <a:custGeom>
              <a:avLst/>
              <a:gdLst>
                <a:gd name="T0" fmla="*/ 593 w 763"/>
                <a:gd name="T1" fmla="*/ 491 h 526"/>
                <a:gd name="T2" fmla="*/ 593 w 763"/>
                <a:gd name="T3" fmla="*/ 501 h 526"/>
                <a:gd name="T4" fmla="*/ 164 w 763"/>
                <a:gd name="T5" fmla="*/ 526 h 526"/>
                <a:gd name="T6" fmla="*/ 0 w 763"/>
                <a:gd name="T7" fmla="*/ 401 h 526"/>
                <a:gd name="T8" fmla="*/ 0 w 763"/>
                <a:gd name="T9" fmla="*/ 391 h 526"/>
                <a:gd name="T10" fmla="*/ 339 w 763"/>
                <a:gd name="T11" fmla="*/ 365 h 526"/>
                <a:gd name="T12" fmla="*/ 437 w 763"/>
                <a:gd name="T13" fmla="*/ 0 h 526"/>
                <a:gd name="T14" fmla="*/ 437 w 763"/>
                <a:gd name="T15" fmla="*/ 0 h 526"/>
                <a:gd name="T16" fmla="*/ 592 w 763"/>
                <a:gd name="T17" fmla="*/ 14 h 526"/>
                <a:gd name="T18" fmla="*/ 700 w 763"/>
                <a:gd name="T19" fmla="*/ 25 h 526"/>
                <a:gd name="T20" fmla="*/ 738 w 763"/>
                <a:gd name="T21" fmla="*/ 29 h 526"/>
                <a:gd name="T22" fmla="*/ 753 w 763"/>
                <a:gd name="T23" fmla="*/ 31 h 526"/>
                <a:gd name="T24" fmla="*/ 753 w 763"/>
                <a:gd name="T25" fmla="*/ 31 h 526"/>
                <a:gd name="T26" fmla="*/ 756 w 763"/>
                <a:gd name="T27" fmla="*/ 34 h 526"/>
                <a:gd name="T28" fmla="*/ 760 w 763"/>
                <a:gd name="T29" fmla="*/ 38 h 526"/>
                <a:gd name="T30" fmla="*/ 763 w 763"/>
                <a:gd name="T31" fmla="*/ 41 h 526"/>
                <a:gd name="T32" fmla="*/ 638 w 763"/>
                <a:gd name="T33" fmla="*/ 456 h 526"/>
                <a:gd name="T34" fmla="*/ 638 w 763"/>
                <a:gd name="T35" fmla="*/ 456 h 526"/>
                <a:gd name="T36" fmla="*/ 638 w 763"/>
                <a:gd name="T37" fmla="*/ 461 h 526"/>
                <a:gd name="T38" fmla="*/ 635 w 763"/>
                <a:gd name="T39" fmla="*/ 467 h 526"/>
                <a:gd name="T40" fmla="*/ 633 w 763"/>
                <a:gd name="T41" fmla="*/ 476 h 526"/>
                <a:gd name="T42" fmla="*/ 633 w 763"/>
                <a:gd name="T43" fmla="*/ 476 h 526"/>
                <a:gd name="T44" fmla="*/ 630 w 763"/>
                <a:gd name="T45" fmla="*/ 481 h 526"/>
                <a:gd name="T46" fmla="*/ 628 w 763"/>
                <a:gd name="T47" fmla="*/ 483 h 526"/>
                <a:gd name="T48" fmla="*/ 624 w 763"/>
                <a:gd name="T49" fmla="*/ 488 h 526"/>
                <a:gd name="T50" fmla="*/ 619 w 763"/>
                <a:gd name="T51" fmla="*/ 491 h 526"/>
                <a:gd name="T52" fmla="*/ 618 w 763"/>
                <a:gd name="T53" fmla="*/ 491 h 526"/>
                <a:gd name="T54" fmla="*/ 593 w 763"/>
                <a:gd name="T55" fmla="*/ 491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3" h="526">
                  <a:moveTo>
                    <a:pt x="593" y="491"/>
                  </a:moveTo>
                  <a:lnTo>
                    <a:pt x="593" y="501"/>
                  </a:lnTo>
                  <a:lnTo>
                    <a:pt x="164" y="526"/>
                  </a:lnTo>
                  <a:lnTo>
                    <a:pt x="0" y="401"/>
                  </a:lnTo>
                  <a:lnTo>
                    <a:pt x="0" y="391"/>
                  </a:lnTo>
                  <a:lnTo>
                    <a:pt x="339" y="365"/>
                  </a:lnTo>
                  <a:lnTo>
                    <a:pt x="437" y="0"/>
                  </a:lnTo>
                  <a:lnTo>
                    <a:pt x="437" y="0"/>
                  </a:lnTo>
                  <a:lnTo>
                    <a:pt x="592" y="14"/>
                  </a:lnTo>
                  <a:lnTo>
                    <a:pt x="700" y="25"/>
                  </a:lnTo>
                  <a:lnTo>
                    <a:pt x="738" y="29"/>
                  </a:lnTo>
                  <a:lnTo>
                    <a:pt x="753" y="31"/>
                  </a:lnTo>
                  <a:lnTo>
                    <a:pt x="753" y="31"/>
                  </a:lnTo>
                  <a:lnTo>
                    <a:pt x="756" y="34"/>
                  </a:lnTo>
                  <a:lnTo>
                    <a:pt x="760" y="38"/>
                  </a:lnTo>
                  <a:lnTo>
                    <a:pt x="763" y="41"/>
                  </a:lnTo>
                  <a:lnTo>
                    <a:pt x="638" y="456"/>
                  </a:lnTo>
                  <a:lnTo>
                    <a:pt x="638" y="456"/>
                  </a:lnTo>
                  <a:lnTo>
                    <a:pt x="638" y="461"/>
                  </a:lnTo>
                  <a:lnTo>
                    <a:pt x="635" y="467"/>
                  </a:lnTo>
                  <a:lnTo>
                    <a:pt x="633" y="476"/>
                  </a:lnTo>
                  <a:lnTo>
                    <a:pt x="633" y="476"/>
                  </a:lnTo>
                  <a:lnTo>
                    <a:pt x="630" y="481"/>
                  </a:lnTo>
                  <a:lnTo>
                    <a:pt x="628" y="483"/>
                  </a:lnTo>
                  <a:lnTo>
                    <a:pt x="624" y="488"/>
                  </a:lnTo>
                  <a:lnTo>
                    <a:pt x="619" y="491"/>
                  </a:lnTo>
                  <a:lnTo>
                    <a:pt x="618" y="491"/>
                  </a:lnTo>
                  <a:lnTo>
                    <a:pt x="593" y="49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B1D54AAA-BF9B-493A-9CBC-C6DB0DDD2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4432" y="1592421"/>
              <a:ext cx="383157" cy="378946"/>
            </a:xfrm>
            <a:custGeom>
              <a:avLst/>
              <a:gdLst>
                <a:gd name="T0" fmla="*/ 75 w 364"/>
                <a:gd name="T1" fmla="*/ 0 h 360"/>
                <a:gd name="T2" fmla="*/ 75 w 364"/>
                <a:gd name="T3" fmla="*/ 0 h 360"/>
                <a:gd name="T4" fmla="*/ 0 w 364"/>
                <a:gd name="T5" fmla="*/ 285 h 360"/>
                <a:gd name="T6" fmla="*/ 0 w 364"/>
                <a:gd name="T7" fmla="*/ 285 h 360"/>
                <a:gd name="T8" fmla="*/ 11 w 364"/>
                <a:gd name="T9" fmla="*/ 287 h 360"/>
                <a:gd name="T10" fmla="*/ 41 w 364"/>
                <a:gd name="T11" fmla="*/ 296 h 360"/>
                <a:gd name="T12" fmla="*/ 129 w 364"/>
                <a:gd name="T13" fmla="*/ 322 h 360"/>
                <a:gd name="T14" fmla="*/ 219 w 364"/>
                <a:gd name="T15" fmla="*/ 349 h 360"/>
                <a:gd name="T16" fmla="*/ 248 w 364"/>
                <a:gd name="T17" fmla="*/ 357 h 360"/>
                <a:gd name="T18" fmla="*/ 259 w 364"/>
                <a:gd name="T19" fmla="*/ 360 h 360"/>
                <a:gd name="T20" fmla="*/ 259 w 364"/>
                <a:gd name="T21" fmla="*/ 360 h 360"/>
                <a:gd name="T22" fmla="*/ 311 w 364"/>
                <a:gd name="T23" fmla="*/ 191 h 360"/>
                <a:gd name="T24" fmla="*/ 364 w 364"/>
                <a:gd name="T25" fmla="*/ 25 h 360"/>
                <a:gd name="T26" fmla="*/ 75 w 364"/>
                <a:gd name="T27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4" h="360">
                  <a:moveTo>
                    <a:pt x="75" y="0"/>
                  </a:moveTo>
                  <a:lnTo>
                    <a:pt x="75" y="0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11" y="287"/>
                  </a:lnTo>
                  <a:lnTo>
                    <a:pt x="41" y="296"/>
                  </a:lnTo>
                  <a:lnTo>
                    <a:pt x="129" y="322"/>
                  </a:lnTo>
                  <a:lnTo>
                    <a:pt x="219" y="349"/>
                  </a:lnTo>
                  <a:lnTo>
                    <a:pt x="248" y="357"/>
                  </a:lnTo>
                  <a:lnTo>
                    <a:pt x="259" y="360"/>
                  </a:lnTo>
                  <a:lnTo>
                    <a:pt x="259" y="360"/>
                  </a:lnTo>
                  <a:lnTo>
                    <a:pt x="311" y="191"/>
                  </a:lnTo>
                  <a:lnTo>
                    <a:pt x="364" y="25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11CFEB84-3F23-4C9D-8CF5-DBCE1937B0A3}"/>
              </a:ext>
            </a:extLst>
          </p:cNvPr>
          <p:cNvGrpSpPr/>
          <p:nvPr/>
        </p:nvGrpSpPr>
        <p:grpSpPr>
          <a:xfrm>
            <a:off x="4101399" y="1054398"/>
            <a:ext cx="1825257" cy="2449466"/>
            <a:chOff x="3398115" y="977686"/>
            <a:chExt cx="1825257" cy="2449466"/>
          </a:xfrm>
        </p:grpSpPr>
        <p:sp>
          <p:nvSpPr>
            <p:cNvPr id="6" name="Freeform 8">
              <a:extLst>
                <a:ext uri="{FF2B5EF4-FFF2-40B4-BE49-F238E27FC236}">
                  <a16:creationId xmlns:a16="http://schemas.microsoft.com/office/drawing/2014/main" id="{AECBA43E-C21C-47DD-A4D5-D707635F1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8638" y="1529264"/>
              <a:ext cx="854734" cy="542104"/>
            </a:xfrm>
            <a:custGeom>
              <a:avLst/>
              <a:gdLst>
                <a:gd name="T0" fmla="*/ 374 w 812"/>
                <a:gd name="T1" fmla="*/ 365 h 515"/>
                <a:gd name="T2" fmla="*/ 374 w 812"/>
                <a:gd name="T3" fmla="*/ 365 h 515"/>
                <a:gd name="T4" fmla="*/ 184 w 812"/>
                <a:gd name="T5" fmla="*/ 382 h 515"/>
                <a:gd name="T6" fmla="*/ 0 w 812"/>
                <a:gd name="T7" fmla="*/ 400 h 515"/>
                <a:gd name="T8" fmla="*/ 0 w 812"/>
                <a:gd name="T9" fmla="*/ 410 h 515"/>
                <a:gd name="T10" fmla="*/ 0 w 812"/>
                <a:gd name="T11" fmla="*/ 410 h 515"/>
                <a:gd name="T12" fmla="*/ 10 w 812"/>
                <a:gd name="T13" fmla="*/ 414 h 515"/>
                <a:gd name="T14" fmla="*/ 35 w 812"/>
                <a:gd name="T15" fmla="*/ 425 h 515"/>
                <a:gd name="T16" fmla="*/ 110 w 812"/>
                <a:gd name="T17" fmla="*/ 461 h 515"/>
                <a:gd name="T18" fmla="*/ 219 w 812"/>
                <a:gd name="T19" fmla="*/ 515 h 515"/>
                <a:gd name="T20" fmla="*/ 633 w 812"/>
                <a:gd name="T21" fmla="*/ 500 h 515"/>
                <a:gd name="T22" fmla="*/ 638 w 812"/>
                <a:gd name="T23" fmla="*/ 485 h 515"/>
                <a:gd name="T24" fmla="*/ 638 w 812"/>
                <a:gd name="T25" fmla="*/ 485 h 515"/>
                <a:gd name="T26" fmla="*/ 645 w 812"/>
                <a:gd name="T27" fmla="*/ 486 h 515"/>
                <a:gd name="T28" fmla="*/ 652 w 812"/>
                <a:gd name="T29" fmla="*/ 486 h 515"/>
                <a:gd name="T30" fmla="*/ 658 w 812"/>
                <a:gd name="T31" fmla="*/ 485 h 515"/>
                <a:gd name="T32" fmla="*/ 658 w 812"/>
                <a:gd name="T33" fmla="*/ 485 h 515"/>
                <a:gd name="T34" fmla="*/ 663 w 812"/>
                <a:gd name="T35" fmla="*/ 481 h 515"/>
                <a:gd name="T36" fmla="*/ 668 w 812"/>
                <a:gd name="T37" fmla="*/ 476 h 515"/>
                <a:gd name="T38" fmla="*/ 673 w 812"/>
                <a:gd name="T39" fmla="*/ 470 h 515"/>
                <a:gd name="T40" fmla="*/ 678 w 812"/>
                <a:gd name="T41" fmla="*/ 450 h 515"/>
                <a:gd name="T42" fmla="*/ 812 w 812"/>
                <a:gd name="T43" fmla="*/ 30 h 515"/>
                <a:gd name="T44" fmla="*/ 812 w 812"/>
                <a:gd name="T45" fmla="*/ 30 h 515"/>
                <a:gd name="T46" fmla="*/ 811 w 812"/>
                <a:gd name="T47" fmla="*/ 28 h 515"/>
                <a:gd name="T48" fmla="*/ 810 w 812"/>
                <a:gd name="T49" fmla="*/ 25 h 515"/>
                <a:gd name="T50" fmla="*/ 807 w 812"/>
                <a:gd name="T51" fmla="*/ 25 h 515"/>
                <a:gd name="T52" fmla="*/ 807 w 812"/>
                <a:gd name="T53" fmla="*/ 25 h 515"/>
                <a:gd name="T54" fmla="*/ 754 w 812"/>
                <a:gd name="T55" fmla="*/ 23 h 515"/>
                <a:gd name="T56" fmla="*/ 642 w 812"/>
                <a:gd name="T57" fmla="*/ 14 h 515"/>
                <a:gd name="T58" fmla="*/ 530 w 812"/>
                <a:gd name="T59" fmla="*/ 5 h 515"/>
                <a:gd name="T60" fmla="*/ 492 w 812"/>
                <a:gd name="T61" fmla="*/ 2 h 515"/>
                <a:gd name="T62" fmla="*/ 478 w 812"/>
                <a:gd name="T63" fmla="*/ 0 h 515"/>
                <a:gd name="T64" fmla="*/ 478 w 812"/>
                <a:gd name="T65" fmla="*/ 0 h 515"/>
                <a:gd name="T66" fmla="*/ 429 w 812"/>
                <a:gd name="T67" fmla="*/ 181 h 515"/>
                <a:gd name="T68" fmla="*/ 392 w 812"/>
                <a:gd name="T69" fmla="*/ 308 h 515"/>
                <a:gd name="T70" fmla="*/ 380 w 812"/>
                <a:gd name="T71" fmla="*/ 349 h 515"/>
                <a:gd name="T72" fmla="*/ 376 w 812"/>
                <a:gd name="T73" fmla="*/ 361 h 515"/>
                <a:gd name="T74" fmla="*/ 374 w 812"/>
                <a:gd name="T75" fmla="*/ 365 h 515"/>
                <a:gd name="T76" fmla="*/ 374 w 812"/>
                <a:gd name="T77" fmla="*/ 365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2" h="515">
                  <a:moveTo>
                    <a:pt x="374" y="365"/>
                  </a:moveTo>
                  <a:lnTo>
                    <a:pt x="374" y="365"/>
                  </a:lnTo>
                  <a:lnTo>
                    <a:pt x="184" y="382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10" y="414"/>
                  </a:lnTo>
                  <a:lnTo>
                    <a:pt x="35" y="425"/>
                  </a:lnTo>
                  <a:lnTo>
                    <a:pt x="110" y="461"/>
                  </a:lnTo>
                  <a:lnTo>
                    <a:pt x="219" y="515"/>
                  </a:lnTo>
                  <a:lnTo>
                    <a:pt x="633" y="500"/>
                  </a:lnTo>
                  <a:lnTo>
                    <a:pt x="638" y="485"/>
                  </a:lnTo>
                  <a:lnTo>
                    <a:pt x="638" y="485"/>
                  </a:lnTo>
                  <a:lnTo>
                    <a:pt x="645" y="486"/>
                  </a:lnTo>
                  <a:lnTo>
                    <a:pt x="652" y="486"/>
                  </a:lnTo>
                  <a:lnTo>
                    <a:pt x="658" y="485"/>
                  </a:lnTo>
                  <a:lnTo>
                    <a:pt x="658" y="485"/>
                  </a:lnTo>
                  <a:lnTo>
                    <a:pt x="663" y="481"/>
                  </a:lnTo>
                  <a:lnTo>
                    <a:pt x="668" y="476"/>
                  </a:lnTo>
                  <a:lnTo>
                    <a:pt x="673" y="470"/>
                  </a:lnTo>
                  <a:lnTo>
                    <a:pt x="678" y="450"/>
                  </a:lnTo>
                  <a:lnTo>
                    <a:pt x="812" y="30"/>
                  </a:lnTo>
                  <a:lnTo>
                    <a:pt x="812" y="30"/>
                  </a:lnTo>
                  <a:lnTo>
                    <a:pt x="811" y="28"/>
                  </a:lnTo>
                  <a:lnTo>
                    <a:pt x="810" y="25"/>
                  </a:lnTo>
                  <a:lnTo>
                    <a:pt x="807" y="25"/>
                  </a:lnTo>
                  <a:lnTo>
                    <a:pt x="807" y="25"/>
                  </a:lnTo>
                  <a:lnTo>
                    <a:pt x="754" y="23"/>
                  </a:lnTo>
                  <a:lnTo>
                    <a:pt x="642" y="14"/>
                  </a:lnTo>
                  <a:lnTo>
                    <a:pt x="530" y="5"/>
                  </a:lnTo>
                  <a:lnTo>
                    <a:pt x="492" y="2"/>
                  </a:lnTo>
                  <a:lnTo>
                    <a:pt x="478" y="0"/>
                  </a:lnTo>
                  <a:lnTo>
                    <a:pt x="478" y="0"/>
                  </a:lnTo>
                  <a:lnTo>
                    <a:pt x="429" y="181"/>
                  </a:lnTo>
                  <a:lnTo>
                    <a:pt x="392" y="308"/>
                  </a:lnTo>
                  <a:lnTo>
                    <a:pt x="380" y="349"/>
                  </a:lnTo>
                  <a:lnTo>
                    <a:pt x="376" y="361"/>
                  </a:lnTo>
                  <a:lnTo>
                    <a:pt x="374" y="365"/>
                  </a:lnTo>
                  <a:lnTo>
                    <a:pt x="374" y="3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359916D4-3823-4C4F-92DA-2AD46C25D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3899" y="1560842"/>
              <a:ext cx="383157" cy="373683"/>
            </a:xfrm>
            <a:custGeom>
              <a:avLst/>
              <a:gdLst>
                <a:gd name="T0" fmla="*/ 79 w 364"/>
                <a:gd name="T1" fmla="*/ 0 h 355"/>
                <a:gd name="T2" fmla="*/ 79 w 364"/>
                <a:gd name="T3" fmla="*/ 0 h 355"/>
                <a:gd name="T4" fmla="*/ 222 w 364"/>
                <a:gd name="T5" fmla="*/ 12 h 355"/>
                <a:gd name="T6" fmla="*/ 319 w 364"/>
                <a:gd name="T7" fmla="*/ 20 h 355"/>
                <a:gd name="T8" fmla="*/ 351 w 364"/>
                <a:gd name="T9" fmla="*/ 24 h 355"/>
                <a:gd name="T10" fmla="*/ 364 w 364"/>
                <a:gd name="T11" fmla="*/ 25 h 355"/>
                <a:gd name="T12" fmla="*/ 364 w 364"/>
                <a:gd name="T13" fmla="*/ 25 h 355"/>
                <a:gd name="T14" fmla="*/ 349 w 364"/>
                <a:gd name="T15" fmla="*/ 78 h 355"/>
                <a:gd name="T16" fmla="*/ 314 w 364"/>
                <a:gd name="T17" fmla="*/ 191 h 355"/>
                <a:gd name="T18" fmla="*/ 264 w 364"/>
                <a:gd name="T19" fmla="*/ 355 h 355"/>
                <a:gd name="T20" fmla="*/ 264 w 364"/>
                <a:gd name="T21" fmla="*/ 355 h 355"/>
                <a:gd name="T22" fmla="*/ 132 w 364"/>
                <a:gd name="T23" fmla="*/ 321 h 355"/>
                <a:gd name="T24" fmla="*/ 42 w 364"/>
                <a:gd name="T25" fmla="*/ 298 h 355"/>
                <a:gd name="T26" fmla="*/ 11 w 364"/>
                <a:gd name="T27" fmla="*/ 289 h 355"/>
                <a:gd name="T28" fmla="*/ 0 w 364"/>
                <a:gd name="T29" fmla="*/ 285 h 355"/>
                <a:gd name="T30" fmla="*/ 0 w 364"/>
                <a:gd name="T31" fmla="*/ 285 h 355"/>
                <a:gd name="T32" fmla="*/ 2 w 364"/>
                <a:gd name="T33" fmla="*/ 271 h 355"/>
                <a:gd name="T34" fmla="*/ 12 w 364"/>
                <a:gd name="T35" fmla="*/ 239 h 355"/>
                <a:gd name="T36" fmla="*/ 40 w 364"/>
                <a:gd name="T37" fmla="*/ 141 h 355"/>
                <a:gd name="T38" fmla="*/ 79 w 364"/>
                <a:gd name="T39" fmla="*/ 0 h 355"/>
                <a:gd name="T40" fmla="*/ 79 w 364"/>
                <a:gd name="T4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4" h="355">
                  <a:moveTo>
                    <a:pt x="79" y="0"/>
                  </a:moveTo>
                  <a:lnTo>
                    <a:pt x="79" y="0"/>
                  </a:lnTo>
                  <a:lnTo>
                    <a:pt x="222" y="12"/>
                  </a:lnTo>
                  <a:lnTo>
                    <a:pt x="319" y="20"/>
                  </a:lnTo>
                  <a:lnTo>
                    <a:pt x="351" y="24"/>
                  </a:lnTo>
                  <a:lnTo>
                    <a:pt x="364" y="25"/>
                  </a:lnTo>
                  <a:lnTo>
                    <a:pt x="364" y="25"/>
                  </a:lnTo>
                  <a:lnTo>
                    <a:pt x="349" y="78"/>
                  </a:lnTo>
                  <a:lnTo>
                    <a:pt x="314" y="191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132" y="321"/>
                  </a:lnTo>
                  <a:lnTo>
                    <a:pt x="42" y="298"/>
                  </a:lnTo>
                  <a:lnTo>
                    <a:pt x="11" y="289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2" y="271"/>
                  </a:lnTo>
                  <a:lnTo>
                    <a:pt x="12" y="239"/>
                  </a:lnTo>
                  <a:lnTo>
                    <a:pt x="40" y="141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8AC186B8-641D-4B48-8824-C700040819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8115" y="977686"/>
              <a:ext cx="1489469" cy="2449466"/>
            </a:xfrm>
            <a:custGeom>
              <a:avLst/>
              <a:gdLst>
                <a:gd name="T0" fmla="*/ 379 w 1415"/>
                <a:gd name="T1" fmla="*/ 864 h 2327"/>
                <a:gd name="T2" fmla="*/ 384 w 1415"/>
                <a:gd name="T3" fmla="*/ 1129 h 2327"/>
                <a:gd name="T4" fmla="*/ 354 w 1415"/>
                <a:gd name="T5" fmla="*/ 1383 h 2327"/>
                <a:gd name="T6" fmla="*/ 394 w 1415"/>
                <a:gd name="T7" fmla="*/ 1453 h 2327"/>
                <a:gd name="T8" fmla="*/ 135 w 1415"/>
                <a:gd name="T9" fmla="*/ 904 h 2327"/>
                <a:gd name="T10" fmla="*/ 57 w 1415"/>
                <a:gd name="T11" fmla="*/ 842 h 2327"/>
                <a:gd name="T12" fmla="*/ 0 w 1415"/>
                <a:gd name="T13" fmla="*/ 854 h 2327"/>
                <a:gd name="T14" fmla="*/ 96 w 1415"/>
                <a:gd name="T15" fmla="*/ 1420 h 2327"/>
                <a:gd name="T16" fmla="*/ 83 w 1415"/>
                <a:gd name="T17" fmla="*/ 1554 h 2327"/>
                <a:gd name="T18" fmla="*/ 154 w 1415"/>
                <a:gd name="T19" fmla="*/ 1693 h 2327"/>
                <a:gd name="T20" fmla="*/ 249 w 1415"/>
                <a:gd name="T21" fmla="*/ 1758 h 2327"/>
                <a:gd name="T22" fmla="*/ 304 w 1415"/>
                <a:gd name="T23" fmla="*/ 2322 h 2327"/>
                <a:gd name="T24" fmla="*/ 384 w 1415"/>
                <a:gd name="T25" fmla="*/ 1833 h 2327"/>
                <a:gd name="T26" fmla="*/ 633 w 1415"/>
                <a:gd name="T27" fmla="*/ 1839 h 2327"/>
                <a:gd name="T28" fmla="*/ 794 w 1415"/>
                <a:gd name="T29" fmla="*/ 2003 h 2327"/>
                <a:gd name="T30" fmla="*/ 974 w 1415"/>
                <a:gd name="T31" fmla="*/ 2165 h 2327"/>
                <a:gd name="T32" fmla="*/ 1321 w 1415"/>
                <a:gd name="T33" fmla="*/ 2206 h 2327"/>
                <a:gd name="T34" fmla="*/ 1409 w 1415"/>
                <a:gd name="T35" fmla="*/ 2154 h 2327"/>
                <a:gd name="T36" fmla="*/ 1276 w 1415"/>
                <a:gd name="T37" fmla="*/ 2073 h 2327"/>
                <a:gd name="T38" fmla="*/ 1185 w 1415"/>
                <a:gd name="T39" fmla="*/ 2035 h 2327"/>
                <a:gd name="T40" fmla="*/ 1169 w 1415"/>
                <a:gd name="T41" fmla="*/ 1993 h 2327"/>
                <a:gd name="T42" fmla="*/ 1180 w 1415"/>
                <a:gd name="T43" fmla="*/ 1948 h 2327"/>
                <a:gd name="T44" fmla="*/ 1342 w 1415"/>
                <a:gd name="T45" fmla="*/ 1659 h 2327"/>
                <a:gd name="T46" fmla="*/ 1349 w 1415"/>
                <a:gd name="T47" fmla="*/ 1460 h 2327"/>
                <a:gd name="T48" fmla="*/ 1263 w 1415"/>
                <a:gd name="T49" fmla="*/ 1421 h 2327"/>
                <a:gd name="T50" fmla="*/ 1174 w 1415"/>
                <a:gd name="T51" fmla="*/ 1362 h 2327"/>
                <a:gd name="T52" fmla="*/ 1064 w 1415"/>
                <a:gd name="T53" fmla="*/ 1269 h 2327"/>
                <a:gd name="T54" fmla="*/ 835 w 1415"/>
                <a:gd name="T55" fmla="*/ 1226 h 2327"/>
                <a:gd name="T56" fmla="*/ 832 w 1415"/>
                <a:gd name="T57" fmla="*/ 1029 h 2327"/>
                <a:gd name="T58" fmla="*/ 872 w 1415"/>
                <a:gd name="T59" fmla="*/ 789 h 2327"/>
                <a:gd name="T60" fmla="*/ 767 w 1415"/>
                <a:gd name="T61" fmla="*/ 578 h 2327"/>
                <a:gd name="T62" fmla="*/ 972 w 1415"/>
                <a:gd name="T63" fmla="*/ 285 h 2327"/>
                <a:gd name="T64" fmla="*/ 1034 w 1415"/>
                <a:gd name="T65" fmla="*/ 134 h 2327"/>
                <a:gd name="T66" fmla="*/ 956 w 1415"/>
                <a:gd name="T67" fmla="*/ 80 h 2327"/>
                <a:gd name="T68" fmla="*/ 483 w 1415"/>
                <a:gd name="T69" fmla="*/ 35 h 2327"/>
                <a:gd name="T70" fmla="*/ 279 w 1415"/>
                <a:gd name="T71" fmla="*/ 20 h 2327"/>
                <a:gd name="T72" fmla="*/ 219 w 1415"/>
                <a:gd name="T73" fmla="*/ 55 h 2327"/>
                <a:gd name="T74" fmla="*/ 154 w 1415"/>
                <a:gd name="T75" fmla="*/ 42 h 2327"/>
                <a:gd name="T76" fmla="*/ 85 w 1415"/>
                <a:gd name="T77" fmla="*/ 95 h 2327"/>
                <a:gd name="T78" fmla="*/ 56 w 1415"/>
                <a:gd name="T79" fmla="*/ 291 h 2327"/>
                <a:gd name="T80" fmla="*/ 75 w 1415"/>
                <a:gd name="T81" fmla="*/ 449 h 2327"/>
                <a:gd name="T82" fmla="*/ 111 w 1415"/>
                <a:gd name="T83" fmla="*/ 583 h 2327"/>
                <a:gd name="T84" fmla="*/ 138 w 1415"/>
                <a:gd name="T85" fmla="*/ 645 h 2327"/>
                <a:gd name="T86" fmla="*/ 169 w 1415"/>
                <a:gd name="T87" fmla="*/ 724 h 2327"/>
                <a:gd name="T88" fmla="*/ 229 w 1415"/>
                <a:gd name="T89" fmla="*/ 733 h 2327"/>
                <a:gd name="T90" fmla="*/ 253 w 1415"/>
                <a:gd name="T91" fmla="*/ 732 h 2327"/>
                <a:gd name="T92" fmla="*/ 284 w 1415"/>
                <a:gd name="T93" fmla="*/ 699 h 2327"/>
                <a:gd name="T94" fmla="*/ 314 w 1415"/>
                <a:gd name="T95" fmla="*/ 714 h 2327"/>
                <a:gd name="T96" fmla="*/ 329 w 1415"/>
                <a:gd name="T97" fmla="*/ 626 h 2327"/>
                <a:gd name="T98" fmla="*/ 1024 w 1415"/>
                <a:gd name="T99" fmla="*/ 2016 h 2327"/>
                <a:gd name="T100" fmla="*/ 936 w 1415"/>
                <a:gd name="T101" fmla="*/ 2079 h 2327"/>
                <a:gd name="T102" fmla="*/ 910 w 1415"/>
                <a:gd name="T103" fmla="*/ 1768 h 2327"/>
                <a:gd name="T104" fmla="*/ 900 w 1415"/>
                <a:gd name="T105" fmla="*/ 1905 h 2327"/>
                <a:gd name="T106" fmla="*/ 885 w 1415"/>
                <a:gd name="T107" fmla="*/ 1954 h 2327"/>
                <a:gd name="T108" fmla="*/ 1047 w 1415"/>
                <a:gd name="T109" fmla="*/ 1918 h 2327"/>
                <a:gd name="T110" fmla="*/ 635 w 1415"/>
                <a:gd name="T111" fmla="*/ 130 h 2327"/>
                <a:gd name="T112" fmla="*/ 643 w 1415"/>
                <a:gd name="T113" fmla="*/ 205 h 2327"/>
                <a:gd name="T114" fmla="*/ 548 w 1415"/>
                <a:gd name="T115" fmla="*/ 265 h 2327"/>
                <a:gd name="T116" fmla="*/ 530 w 1415"/>
                <a:gd name="T117" fmla="*/ 216 h 2327"/>
                <a:gd name="T118" fmla="*/ 553 w 1415"/>
                <a:gd name="T119" fmla="*/ 150 h 2327"/>
                <a:gd name="T120" fmla="*/ 548 w 1415"/>
                <a:gd name="T121" fmla="*/ 114 h 2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5" h="2327">
                  <a:moveTo>
                    <a:pt x="329" y="577"/>
                  </a:moveTo>
                  <a:lnTo>
                    <a:pt x="329" y="577"/>
                  </a:lnTo>
                  <a:lnTo>
                    <a:pt x="340" y="592"/>
                  </a:lnTo>
                  <a:lnTo>
                    <a:pt x="353" y="608"/>
                  </a:lnTo>
                  <a:lnTo>
                    <a:pt x="361" y="624"/>
                  </a:lnTo>
                  <a:lnTo>
                    <a:pt x="363" y="629"/>
                  </a:lnTo>
                  <a:lnTo>
                    <a:pt x="364" y="634"/>
                  </a:lnTo>
                  <a:lnTo>
                    <a:pt x="364" y="634"/>
                  </a:lnTo>
                  <a:lnTo>
                    <a:pt x="365" y="670"/>
                  </a:lnTo>
                  <a:lnTo>
                    <a:pt x="370" y="739"/>
                  </a:lnTo>
                  <a:lnTo>
                    <a:pt x="379" y="864"/>
                  </a:lnTo>
                  <a:lnTo>
                    <a:pt x="379" y="864"/>
                  </a:lnTo>
                  <a:lnTo>
                    <a:pt x="384" y="909"/>
                  </a:lnTo>
                  <a:lnTo>
                    <a:pt x="392" y="971"/>
                  </a:lnTo>
                  <a:lnTo>
                    <a:pt x="400" y="1031"/>
                  </a:lnTo>
                  <a:lnTo>
                    <a:pt x="402" y="1054"/>
                  </a:lnTo>
                  <a:lnTo>
                    <a:pt x="404" y="1069"/>
                  </a:lnTo>
                  <a:lnTo>
                    <a:pt x="404" y="1069"/>
                  </a:lnTo>
                  <a:lnTo>
                    <a:pt x="402" y="1080"/>
                  </a:lnTo>
                  <a:lnTo>
                    <a:pt x="397" y="1095"/>
                  </a:lnTo>
                  <a:lnTo>
                    <a:pt x="391" y="1111"/>
                  </a:lnTo>
                  <a:lnTo>
                    <a:pt x="384" y="1129"/>
                  </a:lnTo>
                  <a:lnTo>
                    <a:pt x="370" y="1160"/>
                  </a:lnTo>
                  <a:lnTo>
                    <a:pt x="366" y="1171"/>
                  </a:lnTo>
                  <a:lnTo>
                    <a:pt x="364" y="1179"/>
                  </a:lnTo>
                  <a:lnTo>
                    <a:pt x="364" y="1179"/>
                  </a:lnTo>
                  <a:lnTo>
                    <a:pt x="354" y="1240"/>
                  </a:lnTo>
                  <a:lnTo>
                    <a:pt x="344" y="1293"/>
                  </a:lnTo>
                  <a:lnTo>
                    <a:pt x="344" y="1293"/>
                  </a:lnTo>
                  <a:lnTo>
                    <a:pt x="346" y="1335"/>
                  </a:lnTo>
                  <a:lnTo>
                    <a:pt x="350" y="1365"/>
                  </a:lnTo>
                  <a:lnTo>
                    <a:pt x="351" y="1376"/>
                  </a:lnTo>
                  <a:lnTo>
                    <a:pt x="354" y="1383"/>
                  </a:lnTo>
                  <a:lnTo>
                    <a:pt x="354" y="1383"/>
                  </a:lnTo>
                  <a:lnTo>
                    <a:pt x="358" y="1392"/>
                  </a:lnTo>
                  <a:lnTo>
                    <a:pt x="359" y="1400"/>
                  </a:lnTo>
                  <a:lnTo>
                    <a:pt x="359" y="1408"/>
                  </a:lnTo>
                  <a:lnTo>
                    <a:pt x="389" y="1418"/>
                  </a:lnTo>
                  <a:lnTo>
                    <a:pt x="389" y="1418"/>
                  </a:lnTo>
                  <a:lnTo>
                    <a:pt x="389" y="1435"/>
                  </a:lnTo>
                  <a:lnTo>
                    <a:pt x="390" y="1447"/>
                  </a:lnTo>
                  <a:lnTo>
                    <a:pt x="391" y="1451"/>
                  </a:lnTo>
                  <a:lnTo>
                    <a:pt x="394" y="1453"/>
                  </a:lnTo>
                  <a:lnTo>
                    <a:pt x="394" y="1453"/>
                  </a:lnTo>
                  <a:lnTo>
                    <a:pt x="400" y="1457"/>
                  </a:lnTo>
                  <a:lnTo>
                    <a:pt x="406" y="1465"/>
                  </a:lnTo>
                  <a:lnTo>
                    <a:pt x="414" y="1473"/>
                  </a:lnTo>
                  <a:lnTo>
                    <a:pt x="354" y="1453"/>
                  </a:lnTo>
                  <a:lnTo>
                    <a:pt x="249" y="929"/>
                  </a:lnTo>
                  <a:lnTo>
                    <a:pt x="249" y="929"/>
                  </a:lnTo>
                  <a:lnTo>
                    <a:pt x="194" y="918"/>
                  </a:lnTo>
                  <a:lnTo>
                    <a:pt x="156" y="910"/>
                  </a:lnTo>
                  <a:lnTo>
                    <a:pt x="142" y="906"/>
                  </a:lnTo>
                  <a:lnTo>
                    <a:pt x="135" y="904"/>
                  </a:lnTo>
                  <a:lnTo>
                    <a:pt x="135" y="904"/>
                  </a:lnTo>
                  <a:lnTo>
                    <a:pt x="121" y="898"/>
                  </a:lnTo>
                  <a:lnTo>
                    <a:pt x="100" y="889"/>
                  </a:lnTo>
                  <a:lnTo>
                    <a:pt x="78" y="879"/>
                  </a:lnTo>
                  <a:lnTo>
                    <a:pt x="72" y="876"/>
                  </a:lnTo>
                  <a:lnTo>
                    <a:pt x="70" y="874"/>
                  </a:lnTo>
                  <a:lnTo>
                    <a:pt x="70" y="874"/>
                  </a:lnTo>
                  <a:lnTo>
                    <a:pt x="66" y="859"/>
                  </a:lnTo>
                  <a:lnTo>
                    <a:pt x="62" y="849"/>
                  </a:lnTo>
                  <a:lnTo>
                    <a:pt x="60" y="844"/>
                  </a:lnTo>
                  <a:lnTo>
                    <a:pt x="60" y="844"/>
                  </a:lnTo>
                  <a:lnTo>
                    <a:pt x="57" y="842"/>
                  </a:lnTo>
                  <a:lnTo>
                    <a:pt x="52" y="839"/>
                  </a:lnTo>
                  <a:lnTo>
                    <a:pt x="45" y="838"/>
                  </a:lnTo>
                  <a:lnTo>
                    <a:pt x="40" y="838"/>
                  </a:lnTo>
                  <a:lnTo>
                    <a:pt x="35" y="839"/>
                  </a:lnTo>
                  <a:lnTo>
                    <a:pt x="35" y="839"/>
                  </a:lnTo>
                  <a:lnTo>
                    <a:pt x="22" y="843"/>
                  </a:lnTo>
                  <a:lnTo>
                    <a:pt x="11" y="845"/>
                  </a:lnTo>
                  <a:lnTo>
                    <a:pt x="6" y="847"/>
                  </a:lnTo>
                  <a:lnTo>
                    <a:pt x="2" y="849"/>
                  </a:lnTo>
                  <a:lnTo>
                    <a:pt x="0" y="852"/>
                  </a:lnTo>
                  <a:lnTo>
                    <a:pt x="0" y="854"/>
                  </a:lnTo>
                  <a:lnTo>
                    <a:pt x="0" y="854"/>
                  </a:lnTo>
                  <a:lnTo>
                    <a:pt x="11" y="900"/>
                  </a:lnTo>
                  <a:lnTo>
                    <a:pt x="37" y="1001"/>
                  </a:lnTo>
                  <a:lnTo>
                    <a:pt x="51" y="1063"/>
                  </a:lnTo>
                  <a:lnTo>
                    <a:pt x="64" y="1124"/>
                  </a:lnTo>
                  <a:lnTo>
                    <a:pt x="73" y="1182"/>
                  </a:lnTo>
                  <a:lnTo>
                    <a:pt x="77" y="1210"/>
                  </a:lnTo>
                  <a:lnTo>
                    <a:pt x="80" y="1234"/>
                  </a:lnTo>
                  <a:lnTo>
                    <a:pt x="80" y="1234"/>
                  </a:lnTo>
                  <a:lnTo>
                    <a:pt x="87" y="1328"/>
                  </a:lnTo>
                  <a:lnTo>
                    <a:pt x="96" y="1420"/>
                  </a:lnTo>
                  <a:lnTo>
                    <a:pt x="105" y="1513"/>
                  </a:lnTo>
                  <a:lnTo>
                    <a:pt x="105" y="1513"/>
                  </a:lnTo>
                  <a:lnTo>
                    <a:pt x="103" y="1513"/>
                  </a:lnTo>
                  <a:lnTo>
                    <a:pt x="100" y="1513"/>
                  </a:lnTo>
                  <a:lnTo>
                    <a:pt x="97" y="1514"/>
                  </a:lnTo>
                  <a:lnTo>
                    <a:pt x="95" y="1516"/>
                  </a:lnTo>
                  <a:lnTo>
                    <a:pt x="92" y="1518"/>
                  </a:lnTo>
                  <a:lnTo>
                    <a:pt x="90" y="1523"/>
                  </a:lnTo>
                  <a:lnTo>
                    <a:pt x="90" y="1523"/>
                  </a:lnTo>
                  <a:lnTo>
                    <a:pt x="86" y="1537"/>
                  </a:lnTo>
                  <a:lnTo>
                    <a:pt x="83" y="1554"/>
                  </a:lnTo>
                  <a:lnTo>
                    <a:pt x="80" y="1578"/>
                  </a:lnTo>
                  <a:lnTo>
                    <a:pt x="80" y="1578"/>
                  </a:lnTo>
                  <a:lnTo>
                    <a:pt x="80" y="1584"/>
                  </a:lnTo>
                  <a:lnTo>
                    <a:pt x="80" y="1594"/>
                  </a:lnTo>
                  <a:lnTo>
                    <a:pt x="82" y="1606"/>
                  </a:lnTo>
                  <a:lnTo>
                    <a:pt x="85" y="1613"/>
                  </a:lnTo>
                  <a:lnTo>
                    <a:pt x="85" y="1613"/>
                  </a:lnTo>
                  <a:lnTo>
                    <a:pt x="97" y="1629"/>
                  </a:lnTo>
                  <a:lnTo>
                    <a:pt x="122" y="1656"/>
                  </a:lnTo>
                  <a:lnTo>
                    <a:pt x="154" y="1693"/>
                  </a:lnTo>
                  <a:lnTo>
                    <a:pt x="154" y="1693"/>
                  </a:lnTo>
                  <a:lnTo>
                    <a:pt x="131" y="1872"/>
                  </a:lnTo>
                  <a:lnTo>
                    <a:pt x="113" y="1995"/>
                  </a:lnTo>
                  <a:lnTo>
                    <a:pt x="107" y="2036"/>
                  </a:lnTo>
                  <a:lnTo>
                    <a:pt x="105" y="2053"/>
                  </a:lnTo>
                  <a:lnTo>
                    <a:pt x="105" y="2053"/>
                  </a:lnTo>
                  <a:lnTo>
                    <a:pt x="106" y="2054"/>
                  </a:lnTo>
                  <a:lnTo>
                    <a:pt x="113" y="2056"/>
                  </a:lnTo>
                  <a:lnTo>
                    <a:pt x="133" y="2064"/>
                  </a:lnTo>
                  <a:lnTo>
                    <a:pt x="164" y="2073"/>
                  </a:lnTo>
                  <a:lnTo>
                    <a:pt x="174" y="2068"/>
                  </a:lnTo>
                  <a:lnTo>
                    <a:pt x="249" y="1758"/>
                  </a:lnTo>
                  <a:lnTo>
                    <a:pt x="249" y="1758"/>
                  </a:lnTo>
                  <a:lnTo>
                    <a:pt x="278" y="1774"/>
                  </a:lnTo>
                  <a:lnTo>
                    <a:pt x="297" y="1787"/>
                  </a:lnTo>
                  <a:lnTo>
                    <a:pt x="303" y="1790"/>
                  </a:lnTo>
                  <a:lnTo>
                    <a:pt x="304" y="1793"/>
                  </a:lnTo>
                  <a:lnTo>
                    <a:pt x="304" y="1793"/>
                  </a:lnTo>
                  <a:lnTo>
                    <a:pt x="301" y="1817"/>
                  </a:lnTo>
                  <a:lnTo>
                    <a:pt x="297" y="1878"/>
                  </a:lnTo>
                  <a:lnTo>
                    <a:pt x="283" y="2061"/>
                  </a:lnTo>
                  <a:lnTo>
                    <a:pt x="264" y="2327"/>
                  </a:lnTo>
                  <a:lnTo>
                    <a:pt x="304" y="2322"/>
                  </a:lnTo>
                  <a:lnTo>
                    <a:pt x="304" y="2322"/>
                  </a:lnTo>
                  <a:lnTo>
                    <a:pt x="310" y="2321"/>
                  </a:lnTo>
                  <a:lnTo>
                    <a:pt x="314" y="2320"/>
                  </a:lnTo>
                  <a:lnTo>
                    <a:pt x="314" y="2319"/>
                  </a:lnTo>
                  <a:lnTo>
                    <a:pt x="314" y="2317"/>
                  </a:lnTo>
                  <a:lnTo>
                    <a:pt x="314" y="2317"/>
                  </a:lnTo>
                  <a:lnTo>
                    <a:pt x="316" y="2295"/>
                  </a:lnTo>
                  <a:lnTo>
                    <a:pt x="324" y="2240"/>
                  </a:lnTo>
                  <a:lnTo>
                    <a:pt x="348" y="2073"/>
                  </a:lnTo>
                  <a:lnTo>
                    <a:pt x="384" y="1833"/>
                  </a:lnTo>
                  <a:lnTo>
                    <a:pt x="384" y="1833"/>
                  </a:lnTo>
                  <a:lnTo>
                    <a:pt x="422" y="1828"/>
                  </a:lnTo>
                  <a:lnTo>
                    <a:pt x="507" y="1817"/>
                  </a:lnTo>
                  <a:lnTo>
                    <a:pt x="552" y="1812"/>
                  </a:lnTo>
                  <a:lnTo>
                    <a:pt x="591" y="1808"/>
                  </a:lnTo>
                  <a:lnTo>
                    <a:pt x="618" y="1807"/>
                  </a:lnTo>
                  <a:lnTo>
                    <a:pt x="625" y="1807"/>
                  </a:lnTo>
                  <a:lnTo>
                    <a:pt x="628" y="1807"/>
                  </a:lnTo>
                  <a:lnTo>
                    <a:pt x="628" y="1808"/>
                  </a:lnTo>
                  <a:lnTo>
                    <a:pt x="628" y="1808"/>
                  </a:lnTo>
                  <a:lnTo>
                    <a:pt x="629" y="1818"/>
                  </a:lnTo>
                  <a:lnTo>
                    <a:pt x="633" y="1839"/>
                  </a:lnTo>
                  <a:lnTo>
                    <a:pt x="644" y="1897"/>
                  </a:lnTo>
                  <a:lnTo>
                    <a:pt x="663" y="1978"/>
                  </a:lnTo>
                  <a:lnTo>
                    <a:pt x="688" y="1978"/>
                  </a:lnTo>
                  <a:lnTo>
                    <a:pt x="703" y="1968"/>
                  </a:lnTo>
                  <a:lnTo>
                    <a:pt x="683" y="1788"/>
                  </a:lnTo>
                  <a:lnTo>
                    <a:pt x="683" y="1788"/>
                  </a:lnTo>
                  <a:lnTo>
                    <a:pt x="699" y="1790"/>
                  </a:lnTo>
                  <a:lnTo>
                    <a:pt x="718" y="1793"/>
                  </a:lnTo>
                  <a:lnTo>
                    <a:pt x="718" y="1793"/>
                  </a:lnTo>
                  <a:lnTo>
                    <a:pt x="743" y="1859"/>
                  </a:lnTo>
                  <a:lnTo>
                    <a:pt x="794" y="2003"/>
                  </a:lnTo>
                  <a:lnTo>
                    <a:pt x="867" y="2212"/>
                  </a:lnTo>
                  <a:lnTo>
                    <a:pt x="867" y="2212"/>
                  </a:lnTo>
                  <a:lnTo>
                    <a:pt x="905" y="2214"/>
                  </a:lnTo>
                  <a:lnTo>
                    <a:pt x="931" y="2214"/>
                  </a:lnTo>
                  <a:lnTo>
                    <a:pt x="939" y="2214"/>
                  </a:lnTo>
                  <a:lnTo>
                    <a:pt x="942" y="2212"/>
                  </a:lnTo>
                  <a:lnTo>
                    <a:pt x="942" y="2212"/>
                  </a:lnTo>
                  <a:lnTo>
                    <a:pt x="927" y="2146"/>
                  </a:lnTo>
                  <a:lnTo>
                    <a:pt x="927" y="2146"/>
                  </a:lnTo>
                  <a:lnTo>
                    <a:pt x="949" y="2156"/>
                  </a:lnTo>
                  <a:lnTo>
                    <a:pt x="974" y="2165"/>
                  </a:lnTo>
                  <a:lnTo>
                    <a:pt x="1003" y="2172"/>
                  </a:lnTo>
                  <a:lnTo>
                    <a:pt x="1033" y="2180"/>
                  </a:lnTo>
                  <a:lnTo>
                    <a:pt x="1090" y="2191"/>
                  </a:lnTo>
                  <a:lnTo>
                    <a:pt x="1131" y="2197"/>
                  </a:lnTo>
                  <a:lnTo>
                    <a:pt x="1131" y="2197"/>
                  </a:lnTo>
                  <a:lnTo>
                    <a:pt x="1175" y="2202"/>
                  </a:lnTo>
                  <a:lnTo>
                    <a:pt x="1224" y="2206"/>
                  </a:lnTo>
                  <a:lnTo>
                    <a:pt x="1267" y="2207"/>
                  </a:lnTo>
                  <a:lnTo>
                    <a:pt x="1296" y="2207"/>
                  </a:lnTo>
                  <a:lnTo>
                    <a:pt x="1296" y="2207"/>
                  </a:lnTo>
                  <a:lnTo>
                    <a:pt x="1321" y="2206"/>
                  </a:lnTo>
                  <a:lnTo>
                    <a:pt x="1353" y="2202"/>
                  </a:lnTo>
                  <a:lnTo>
                    <a:pt x="1384" y="2197"/>
                  </a:lnTo>
                  <a:lnTo>
                    <a:pt x="1397" y="2195"/>
                  </a:lnTo>
                  <a:lnTo>
                    <a:pt x="1405" y="2192"/>
                  </a:lnTo>
                  <a:lnTo>
                    <a:pt x="1405" y="2192"/>
                  </a:lnTo>
                  <a:lnTo>
                    <a:pt x="1410" y="2189"/>
                  </a:lnTo>
                  <a:lnTo>
                    <a:pt x="1414" y="2185"/>
                  </a:lnTo>
                  <a:lnTo>
                    <a:pt x="1415" y="2179"/>
                  </a:lnTo>
                  <a:lnTo>
                    <a:pt x="1414" y="2171"/>
                  </a:lnTo>
                  <a:lnTo>
                    <a:pt x="1412" y="2164"/>
                  </a:lnTo>
                  <a:lnTo>
                    <a:pt x="1409" y="2154"/>
                  </a:lnTo>
                  <a:lnTo>
                    <a:pt x="1400" y="2133"/>
                  </a:lnTo>
                  <a:lnTo>
                    <a:pt x="1400" y="2133"/>
                  </a:lnTo>
                  <a:lnTo>
                    <a:pt x="1397" y="2126"/>
                  </a:lnTo>
                  <a:lnTo>
                    <a:pt x="1392" y="2121"/>
                  </a:lnTo>
                  <a:lnTo>
                    <a:pt x="1384" y="2115"/>
                  </a:lnTo>
                  <a:lnTo>
                    <a:pt x="1376" y="2110"/>
                  </a:lnTo>
                  <a:lnTo>
                    <a:pt x="1356" y="2100"/>
                  </a:lnTo>
                  <a:lnTo>
                    <a:pt x="1334" y="2091"/>
                  </a:lnTo>
                  <a:lnTo>
                    <a:pt x="1312" y="2084"/>
                  </a:lnTo>
                  <a:lnTo>
                    <a:pt x="1293" y="2078"/>
                  </a:lnTo>
                  <a:lnTo>
                    <a:pt x="1276" y="2073"/>
                  </a:lnTo>
                  <a:lnTo>
                    <a:pt x="1266" y="2083"/>
                  </a:lnTo>
                  <a:lnTo>
                    <a:pt x="1266" y="2083"/>
                  </a:lnTo>
                  <a:lnTo>
                    <a:pt x="1271" y="2084"/>
                  </a:lnTo>
                  <a:lnTo>
                    <a:pt x="1246" y="2078"/>
                  </a:lnTo>
                  <a:lnTo>
                    <a:pt x="1246" y="2078"/>
                  </a:lnTo>
                  <a:lnTo>
                    <a:pt x="1232" y="2073"/>
                  </a:lnTo>
                  <a:lnTo>
                    <a:pt x="1219" y="2065"/>
                  </a:lnTo>
                  <a:lnTo>
                    <a:pt x="1207" y="2058"/>
                  </a:lnTo>
                  <a:lnTo>
                    <a:pt x="1199" y="2049"/>
                  </a:lnTo>
                  <a:lnTo>
                    <a:pt x="1190" y="2041"/>
                  </a:lnTo>
                  <a:lnTo>
                    <a:pt x="1185" y="2035"/>
                  </a:lnTo>
                  <a:lnTo>
                    <a:pt x="1182" y="2030"/>
                  </a:lnTo>
                  <a:lnTo>
                    <a:pt x="1181" y="2028"/>
                  </a:lnTo>
                  <a:lnTo>
                    <a:pt x="1181" y="2028"/>
                  </a:lnTo>
                  <a:lnTo>
                    <a:pt x="1181" y="2024"/>
                  </a:lnTo>
                  <a:lnTo>
                    <a:pt x="1179" y="2019"/>
                  </a:lnTo>
                  <a:lnTo>
                    <a:pt x="1171" y="2008"/>
                  </a:lnTo>
                  <a:lnTo>
                    <a:pt x="1171" y="2008"/>
                  </a:lnTo>
                  <a:lnTo>
                    <a:pt x="1170" y="2005"/>
                  </a:lnTo>
                  <a:lnTo>
                    <a:pt x="1169" y="2001"/>
                  </a:lnTo>
                  <a:lnTo>
                    <a:pt x="1169" y="1993"/>
                  </a:lnTo>
                  <a:lnTo>
                    <a:pt x="1169" y="1993"/>
                  </a:lnTo>
                  <a:lnTo>
                    <a:pt x="1181" y="1989"/>
                  </a:lnTo>
                  <a:lnTo>
                    <a:pt x="1191" y="1985"/>
                  </a:lnTo>
                  <a:lnTo>
                    <a:pt x="1195" y="1984"/>
                  </a:lnTo>
                  <a:lnTo>
                    <a:pt x="1196" y="1980"/>
                  </a:lnTo>
                  <a:lnTo>
                    <a:pt x="1197" y="1978"/>
                  </a:lnTo>
                  <a:lnTo>
                    <a:pt x="1196" y="1973"/>
                  </a:lnTo>
                  <a:lnTo>
                    <a:pt x="1196" y="1973"/>
                  </a:lnTo>
                  <a:lnTo>
                    <a:pt x="1189" y="1955"/>
                  </a:lnTo>
                  <a:lnTo>
                    <a:pt x="1186" y="1950"/>
                  </a:lnTo>
                  <a:lnTo>
                    <a:pt x="1181" y="1948"/>
                  </a:lnTo>
                  <a:lnTo>
                    <a:pt x="1180" y="1948"/>
                  </a:lnTo>
                  <a:lnTo>
                    <a:pt x="1180" y="1948"/>
                  </a:lnTo>
                  <a:lnTo>
                    <a:pt x="1272" y="1738"/>
                  </a:lnTo>
                  <a:lnTo>
                    <a:pt x="1272" y="1738"/>
                  </a:lnTo>
                  <a:lnTo>
                    <a:pt x="1293" y="1730"/>
                  </a:lnTo>
                  <a:lnTo>
                    <a:pt x="1301" y="1727"/>
                  </a:lnTo>
                  <a:lnTo>
                    <a:pt x="1306" y="1723"/>
                  </a:lnTo>
                  <a:lnTo>
                    <a:pt x="1306" y="1723"/>
                  </a:lnTo>
                  <a:lnTo>
                    <a:pt x="1314" y="1712"/>
                  </a:lnTo>
                  <a:lnTo>
                    <a:pt x="1323" y="1698"/>
                  </a:lnTo>
                  <a:lnTo>
                    <a:pt x="1333" y="1679"/>
                  </a:lnTo>
                  <a:lnTo>
                    <a:pt x="1342" y="1659"/>
                  </a:lnTo>
                  <a:lnTo>
                    <a:pt x="1349" y="1639"/>
                  </a:lnTo>
                  <a:lnTo>
                    <a:pt x="1357" y="1618"/>
                  </a:lnTo>
                  <a:lnTo>
                    <a:pt x="1362" y="1597"/>
                  </a:lnTo>
                  <a:lnTo>
                    <a:pt x="1366" y="1578"/>
                  </a:lnTo>
                  <a:lnTo>
                    <a:pt x="1366" y="1578"/>
                  </a:lnTo>
                  <a:lnTo>
                    <a:pt x="1367" y="1568"/>
                  </a:lnTo>
                  <a:lnTo>
                    <a:pt x="1367" y="1558"/>
                  </a:lnTo>
                  <a:lnTo>
                    <a:pt x="1366" y="1534"/>
                  </a:lnTo>
                  <a:lnTo>
                    <a:pt x="1362" y="1508"/>
                  </a:lnTo>
                  <a:lnTo>
                    <a:pt x="1357" y="1483"/>
                  </a:lnTo>
                  <a:lnTo>
                    <a:pt x="1349" y="1460"/>
                  </a:lnTo>
                  <a:lnTo>
                    <a:pt x="1344" y="1450"/>
                  </a:lnTo>
                  <a:lnTo>
                    <a:pt x="1339" y="1440"/>
                  </a:lnTo>
                  <a:lnTo>
                    <a:pt x="1334" y="1432"/>
                  </a:lnTo>
                  <a:lnTo>
                    <a:pt x="1328" y="1426"/>
                  </a:lnTo>
                  <a:lnTo>
                    <a:pt x="1322" y="1421"/>
                  </a:lnTo>
                  <a:lnTo>
                    <a:pt x="1316" y="1418"/>
                  </a:lnTo>
                  <a:lnTo>
                    <a:pt x="1316" y="1418"/>
                  </a:lnTo>
                  <a:lnTo>
                    <a:pt x="1308" y="1417"/>
                  </a:lnTo>
                  <a:lnTo>
                    <a:pt x="1301" y="1417"/>
                  </a:lnTo>
                  <a:lnTo>
                    <a:pt x="1283" y="1418"/>
                  </a:lnTo>
                  <a:lnTo>
                    <a:pt x="1263" y="1421"/>
                  </a:lnTo>
                  <a:lnTo>
                    <a:pt x="1243" y="1421"/>
                  </a:lnTo>
                  <a:lnTo>
                    <a:pt x="1234" y="1421"/>
                  </a:lnTo>
                  <a:lnTo>
                    <a:pt x="1225" y="1420"/>
                  </a:lnTo>
                  <a:lnTo>
                    <a:pt x="1215" y="1417"/>
                  </a:lnTo>
                  <a:lnTo>
                    <a:pt x="1207" y="1415"/>
                  </a:lnTo>
                  <a:lnTo>
                    <a:pt x="1199" y="1410"/>
                  </a:lnTo>
                  <a:lnTo>
                    <a:pt x="1192" y="1402"/>
                  </a:lnTo>
                  <a:lnTo>
                    <a:pt x="1186" y="1393"/>
                  </a:lnTo>
                  <a:lnTo>
                    <a:pt x="1181" y="1383"/>
                  </a:lnTo>
                  <a:lnTo>
                    <a:pt x="1181" y="1383"/>
                  </a:lnTo>
                  <a:lnTo>
                    <a:pt x="1174" y="1362"/>
                  </a:lnTo>
                  <a:lnTo>
                    <a:pt x="1170" y="1346"/>
                  </a:lnTo>
                  <a:lnTo>
                    <a:pt x="1164" y="1321"/>
                  </a:lnTo>
                  <a:lnTo>
                    <a:pt x="1160" y="1312"/>
                  </a:lnTo>
                  <a:lnTo>
                    <a:pt x="1155" y="1303"/>
                  </a:lnTo>
                  <a:lnTo>
                    <a:pt x="1148" y="1296"/>
                  </a:lnTo>
                  <a:lnTo>
                    <a:pt x="1136" y="1289"/>
                  </a:lnTo>
                  <a:lnTo>
                    <a:pt x="1136" y="1289"/>
                  </a:lnTo>
                  <a:lnTo>
                    <a:pt x="1129" y="1285"/>
                  </a:lnTo>
                  <a:lnTo>
                    <a:pt x="1119" y="1281"/>
                  </a:lnTo>
                  <a:lnTo>
                    <a:pt x="1094" y="1274"/>
                  </a:lnTo>
                  <a:lnTo>
                    <a:pt x="1064" y="1269"/>
                  </a:lnTo>
                  <a:lnTo>
                    <a:pt x="1034" y="1264"/>
                  </a:lnTo>
                  <a:lnTo>
                    <a:pt x="979" y="1257"/>
                  </a:lnTo>
                  <a:lnTo>
                    <a:pt x="952" y="1254"/>
                  </a:lnTo>
                  <a:lnTo>
                    <a:pt x="952" y="1254"/>
                  </a:lnTo>
                  <a:lnTo>
                    <a:pt x="920" y="1245"/>
                  </a:lnTo>
                  <a:lnTo>
                    <a:pt x="867" y="1234"/>
                  </a:lnTo>
                  <a:lnTo>
                    <a:pt x="867" y="1234"/>
                  </a:lnTo>
                  <a:lnTo>
                    <a:pt x="847" y="1230"/>
                  </a:lnTo>
                  <a:lnTo>
                    <a:pt x="841" y="1229"/>
                  </a:lnTo>
                  <a:lnTo>
                    <a:pt x="837" y="1227"/>
                  </a:lnTo>
                  <a:lnTo>
                    <a:pt x="835" y="1226"/>
                  </a:lnTo>
                  <a:lnTo>
                    <a:pt x="834" y="1222"/>
                  </a:lnTo>
                  <a:lnTo>
                    <a:pt x="832" y="1209"/>
                  </a:lnTo>
                  <a:lnTo>
                    <a:pt x="832" y="1209"/>
                  </a:lnTo>
                  <a:lnTo>
                    <a:pt x="830" y="1187"/>
                  </a:lnTo>
                  <a:lnTo>
                    <a:pt x="827" y="1172"/>
                  </a:lnTo>
                  <a:lnTo>
                    <a:pt x="827" y="1155"/>
                  </a:lnTo>
                  <a:lnTo>
                    <a:pt x="826" y="1132"/>
                  </a:lnTo>
                  <a:lnTo>
                    <a:pt x="827" y="1105"/>
                  </a:lnTo>
                  <a:lnTo>
                    <a:pt x="829" y="1071"/>
                  </a:lnTo>
                  <a:lnTo>
                    <a:pt x="832" y="1029"/>
                  </a:lnTo>
                  <a:lnTo>
                    <a:pt x="832" y="1029"/>
                  </a:lnTo>
                  <a:lnTo>
                    <a:pt x="839" y="985"/>
                  </a:lnTo>
                  <a:lnTo>
                    <a:pt x="846" y="946"/>
                  </a:lnTo>
                  <a:lnTo>
                    <a:pt x="853" y="913"/>
                  </a:lnTo>
                  <a:lnTo>
                    <a:pt x="862" y="881"/>
                  </a:lnTo>
                  <a:lnTo>
                    <a:pt x="868" y="854"/>
                  </a:lnTo>
                  <a:lnTo>
                    <a:pt x="873" y="830"/>
                  </a:lnTo>
                  <a:lnTo>
                    <a:pt x="875" y="819"/>
                  </a:lnTo>
                  <a:lnTo>
                    <a:pt x="875" y="809"/>
                  </a:lnTo>
                  <a:lnTo>
                    <a:pt x="873" y="799"/>
                  </a:lnTo>
                  <a:lnTo>
                    <a:pt x="872" y="789"/>
                  </a:lnTo>
                  <a:lnTo>
                    <a:pt x="872" y="789"/>
                  </a:lnTo>
                  <a:lnTo>
                    <a:pt x="862" y="754"/>
                  </a:lnTo>
                  <a:lnTo>
                    <a:pt x="853" y="725"/>
                  </a:lnTo>
                  <a:lnTo>
                    <a:pt x="848" y="714"/>
                  </a:lnTo>
                  <a:lnTo>
                    <a:pt x="844" y="704"/>
                  </a:lnTo>
                  <a:lnTo>
                    <a:pt x="837" y="695"/>
                  </a:lnTo>
                  <a:lnTo>
                    <a:pt x="832" y="689"/>
                  </a:lnTo>
                  <a:lnTo>
                    <a:pt x="832" y="689"/>
                  </a:lnTo>
                  <a:lnTo>
                    <a:pt x="825" y="679"/>
                  </a:lnTo>
                  <a:lnTo>
                    <a:pt x="815" y="663"/>
                  </a:lnTo>
                  <a:lnTo>
                    <a:pt x="790" y="619"/>
                  </a:lnTo>
                  <a:lnTo>
                    <a:pt x="767" y="578"/>
                  </a:lnTo>
                  <a:lnTo>
                    <a:pt x="760" y="562"/>
                  </a:lnTo>
                  <a:lnTo>
                    <a:pt x="758" y="554"/>
                  </a:lnTo>
                  <a:lnTo>
                    <a:pt x="758" y="554"/>
                  </a:lnTo>
                  <a:lnTo>
                    <a:pt x="755" y="528"/>
                  </a:lnTo>
                  <a:lnTo>
                    <a:pt x="753" y="509"/>
                  </a:lnTo>
                  <a:lnTo>
                    <a:pt x="753" y="509"/>
                  </a:lnTo>
                  <a:lnTo>
                    <a:pt x="857" y="405"/>
                  </a:lnTo>
                  <a:lnTo>
                    <a:pt x="931" y="328"/>
                  </a:lnTo>
                  <a:lnTo>
                    <a:pt x="958" y="300"/>
                  </a:lnTo>
                  <a:lnTo>
                    <a:pt x="972" y="285"/>
                  </a:lnTo>
                  <a:lnTo>
                    <a:pt x="972" y="285"/>
                  </a:lnTo>
                  <a:lnTo>
                    <a:pt x="988" y="263"/>
                  </a:lnTo>
                  <a:lnTo>
                    <a:pt x="1009" y="236"/>
                  </a:lnTo>
                  <a:lnTo>
                    <a:pt x="1019" y="221"/>
                  </a:lnTo>
                  <a:lnTo>
                    <a:pt x="1028" y="207"/>
                  </a:lnTo>
                  <a:lnTo>
                    <a:pt x="1034" y="195"/>
                  </a:lnTo>
                  <a:lnTo>
                    <a:pt x="1037" y="185"/>
                  </a:lnTo>
                  <a:lnTo>
                    <a:pt x="1037" y="185"/>
                  </a:lnTo>
                  <a:lnTo>
                    <a:pt x="1037" y="175"/>
                  </a:lnTo>
                  <a:lnTo>
                    <a:pt x="1037" y="162"/>
                  </a:lnTo>
                  <a:lnTo>
                    <a:pt x="1037" y="149"/>
                  </a:lnTo>
                  <a:lnTo>
                    <a:pt x="1034" y="134"/>
                  </a:lnTo>
                  <a:lnTo>
                    <a:pt x="1032" y="120"/>
                  </a:lnTo>
                  <a:lnTo>
                    <a:pt x="1028" y="107"/>
                  </a:lnTo>
                  <a:lnTo>
                    <a:pt x="1023" y="96"/>
                  </a:lnTo>
                  <a:lnTo>
                    <a:pt x="1020" y="92"/>
                  </a:lnTo>
                  <a:lnTo>
                    <a:pt x="1017" y="90"/>
                  </a:lnTo>
                  <a:lnTo>
                    <a:pt x="1017" y="90"/>
                  </a:lnTo>
                  <a:lnTo>
                    <a:pt x="1009" y="86"/>
                  </a:lnTo>
                  <a:lnTo>
                    <a:pt x="998" y="84"/>
                  </a:lnTo>
                  <a:lnTo>
                    <a:pt x="987" y="81"/>
                  </a:lnTo>
                  <a:lnTo>
                    <a:pt x="976" y="80"/>
                  </a:lnTo>
                  <a:lnTo>
                    <a:pt x="956" y="80"/>
                  </a:lnTo>
                  <a:lnTo>
                    <a:pt x="947" y="80"/>
                  </a:lnTo>
                  <a:lnTo>
                    <a:pt x="837" y="40"/>
                  </a:lnTo>
                  <a:lnTo>
                    <a:pt x="583" y="20"/>
                  </a:lnTo>
                  <a:lnTo>
                    <a:pt x="568" y="40"/>
                  </a:lnTo>
                  <a:lnTo>
                    <a:pt x="568" y="40"/>
                  </a:lnTo>
                  <a:lnTo>
                    <a:pt x="526" y="39"/>
                  </a:lnTo>
                  <a:lnTo>
                    <a:pt x="497" y="37"/>
                  </a:lnTo>
                  <a:lnTo>
                    <a:pt x="487" y="36"/>
                  </a:lnTo>
                  <a:lnTo>
                    <a:pt x="485" y="36"/>
                  </a:lnTo>
                  <a:lnTo>
                    <a:pt x="483" y="35"/>
                  </a:lnTo>
                  <a:lnTo>
                    <a:pt x="483" y="35"/>
                  </a:lnTo>
                  <a:lnTo>
                    <a:pt x="482" y="32"/>
                  </a:lnTo>
                  <a:lnTo>
                    <a:pt x="477" y="27"/>
                  </a:lnTo>
                  <a:lnTo>
                    <a:pt x="462" y="15"/>
                  </a:lnTo>
                  <a:lnTo>
                    <a:pt x="446" y="5"/>
                  </a:lnTo>
                  <a:lnTo>
                    <a:pt x="439" y="1"/>
                  </a:lnTo>
                  <a:lnTo>
                    <a:pt x="434" y="0"/>
                  </a:lnTo>
                  <a:lnTo>
                    <a:pt x="434" y="0"/>
                  </a:lnTo>
                  <a:lnTo>
                    <a:pt x="415" y="2"/>
                  </a:lnTo>
                  <a:lnTo>
                    <a:pt x="382" y="7"/>
                  </a:lnTo>
                  <a:lnTo>
                    <a:pt x="339" y="15"/>
                  </a:lnTo>
                  <a:lnTo>
                    <a:pt x="279" y="20"/>
                  </a:lnTo>
                  <a:lnTo>
                    <a:pt x="279" y="20"/>
                  </a:lnTo>
                  <a:lnTo>
                    <a:pt x="259" y="25"/>
                  </a:lnTo>
                  <a:lnTo>
                    <a:pt x="244" y="30"/>
                  </a:lnTo>
                  <a:lnTo>
                    <a:pt x="234" y="35"/>
                  </a:lnTo>
                  <a:lnTo>
                    <a:pt x="234" y="35"/>
                  </a:lnTo>
                  <a:lnTo>
                    <a:pt x="228" y="39"/>
                  </a:lnTo>
                  <a:lnTo>
                    <a:pt x="222" y="42"/>
                  </a:lnTo>
                  <a:lnTo>
                    <a:pt x="219" y="45"/>
                  </a:lnTo>
                  <a:lnTo>
                    <a:pt x="218" y="49"/>
                  </a:lnTo>
                  <a:lnTo>
                    <a:pt x="218" y="51"/>
                  </a:lnTo>
                  <a:lnTo>
                    <a:pt x="219" y="55"/>
                  </a:lnTo>
                  <a:lnTo>
                    <a:pt x="219" y="55"/>
                  </a:lnTo>
                  <a:lnTo>
                    <a:pt x="220" y="59"/>
                  </a:lnTo>
                  <a:lnTo>
                    <a:pt x="219" y="61"/>
                  </a:lnTo>
                  <a:lnTo>
                    <a:pt x="217" y="62"/>
                  </a:lnTo>
                  <a:lnTo>
                    <a:pt x="214" y="64"/>
                  </a:lnTo>
                  <a:lnTo>
                    <a:pt x="207" y="65"/>
                  </a:lnTo>
                  <a:lnTo>
                    <a:pt x="204" y="65"/>
                  </a:lnTo>
                  <a:lnTo>
                    <a:pt x="169" y="30"/>
                  </a:lnTo>
                  <a:lnTo>
                    <a:pt x="159" y="45"/>
                  </a:lnTo>
                  <a:lnTo>
                    <a:pt x="159" y="45"/>
                  </a:lnTo>
                  <a:lnTo>
                    <a:pt x="154" y="42"/>
                  </a:lnTo>
                  <a:lnTo>
                    <a:pt x="149" y="41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41" y="41"/>
                  </a:lnTo>
                  <a:lnTo>
                    <a:pt x="136" y="45"/>
                  </a:lnTo>
                  <a:lnTo>
                    <a:pt x="121" y="55"/>
                  </a:lnTo>
                  <a:lnTo>
                    <a:pt x="100" y="70"/>
                  </a:lnTo>
                  <a:lnTo>
                    <a:pt x="100" y="70"/>
                  </a:lnTo>
                  <a:lnTo>
                    <a:pt x="95" y="80"/>
                  </a:lnTo>
                  <a:lnTo>
                    <a:pt x="90" y="89"/>
                  </a:lnTo>
                  <a:lnTo>
                    <a:pt x="85" y="95"/>
                  </a:lnTo>
                  <a:lnTo>
                    <a:pt x="85" y="95"/>
                  </a:lnTo>
                  <a:lnTo>
                    <a:pt x="82" y="99"/>
                  </a:lnTo>
                  <a:lnTo>
                    <a:pt x="78" y="107"/>
                  </a:lnTo>
                  <a:lnTo>
                    <a:pt x="71" y="129"/>
                  </a:lnTo>
                  <a:lnTo>
                    <a:pt x="60" y="165"/>
                  </a:lnTo>
                  <a:lnTo>
                    <a:pt x="60" y="165"/>
                  </a:lnTo>
                  <a:lnTo>
                    <a:pt x="59" y="185"/>
                  </a:lnTo>
                  <a:lnTo>
                    <a:pt x="56" y="221"/>
                  </a:lnTo>
                  <a:lnTo>
                    <a:pt x="55" y="285"/>
                  </a:lnTo>
                  <a:lnTo>
                    <a:pt x="55" y="285"/>
                  </a:lnTo>
                  <a:lnTo>
                    <a:pt x="56" y="291"/>
                  </a:lnTo>
                  <a:lnTo>
                    <a:pt x="57" y="298"/>
                  </a:lnTo>
                  <a:lnTo>
                    <a:pt x="64" y="313"/>
                  </a:lnTo>
                  <a:lnTo>
                    <a:pt x="71" y="331"/>
                  </a:lnTo>
                  <a:lnTo>
                    <a:pt x="73" y="340"/>
                  </a:lnTo>
                  <a:lnTo>
                    <a:pt x="75" y="350"/>
                  </a:lnTo>
                  <a:lnTo>
                    <a:pt x="75" y="353"/>
                  </a:lnTo>
                  <a:lnTo>
                    <a:pt x="75" y="353"/>
                  </a:lnTo>
                  <a:lnTo>
                    <a:pt x="72" y="375"/>
                  </a:lnTo>
                  <a:lnTo>
                    <a:pt x="71" y="398"/>
                  </a:lnTo>
                  <a:lnTo>
                    <a:pt x="72" y="423"/>
                  </a:lnTo>
                  <a:lnTo>
                    <a:pt x="75" y="449"/>
                  </a:lnTo>
                  <a:lnTo>
                    <a:pt x="75" y="449"/>
                  </a:lnTo>
                  <a:lnTo>
                    <a:pt x="80" y="477"/>
                  </a:lnTo>
                  <a:lnTo>
                    <a:pt x="86" y="498"/>
                  </a:lnTo>
                  <a:lnTo>
                    <a:pt x="92" y="514"/>
                  </a:lnTo>
                  <a:lnTo>
                    <a:pt x="98" y="527"/>
                  </a:lnTo>
                  <a:lnTo>
                    <a:pt x="107" y="546"/>
                  </a:lnTo>
                  <a:lnTo>
                    <a:pt x="110" y="554"/>
                  </a:lnTo>
                  <a:lnTo>
                    <a:pt x="110" y="564"/>
                  </a:lnTo>
                  <a:lnTo>
                    <a:pt x="110" y="564"/>
                  </a:lnTo>
                  <a:lnTo>
                    <a:pt x="110" y="574"/>
                  </a:lnTo>
                  <a:lnTo>
                    <a:pt x="111" y="583"/>
                  </a:lnTo>
                  <a:lnTo>
                    <a:pt x="115" y="599"/>
                  </a:lnTo>
                  <a:lnTo>
                    <a:pt x="116" y="607"/>
                  </a:lnTo>
                  <a:lnTo>
                    <a:pt x="116" y="616"/>
                  </a:lnTo>
                  <a:lnTo>
                    <a:pt x="113" y="624"/>
                  </a:lnTo>
                  <a:lnTo>
                    <a:pt x="110" y="634"/>
                  </a:lnTo>
                  <a:lnTo>
                    <a:pt x="110" y="634"/>
                  </a:lnTo>
                  <a:lnTo>
                    <a:pt x="100" y="654"/>
                  </a:lnTo>
                  <a:lnTo>
                    <a:pt x="95" y="670"/>
                  </a:lnTo>
                  <a:lnTo>
                    <a:pt x="90" y="684"/>
                  </a:lnTo>
                  <a:lnTo>
                    <a:pt x="138" y="645"/>
                  </a:lnTo>
                  <a:lnTo>
                    <a:pt x="138" y="645"/>
                  </a:lnTo>
                  <a:lnTo>
                    <a:pt x="140" y="644"/>
                  </a:lnTo>
                  <a:lnTo>
                    <a:pt x="138" y="645"/>
                  </a:lnTo>
                  <a:lnTo>
                    <a:pt x="138" y="645"/>
                  </a:lnTo>
                  <a:lnTo>
                    <a:pt x="136" y="649"/>
                  </a:lnTo>
                  <a:lnTo>
                    <a:pt x="136" y="654"/>
                  </a:lnTo>
                  <a:lnTo>
                    <a:pt x="138" y="663"/>
                  </a:lnTo>
                  <a:lnTo>
                    <a:pt x="144" y="674"/>
                  </a:lnTo>
                  <a:lnTo>
                    <a:pt x="144" y="674"/>
                  </a:lnTo>
                  <a:lnTo>
                    <a:pt x="156" y="693"/>
                  </a:lnTo>
                  <a:lnTo>
                    <a:pt x="163" y="708"/>
                  </a:lnTo>
                  <a:lnTo>
                    <a:pt x="169" y="724"/>
                  </a:lnTo>
                  <a:lnTo>
                    <a:pt x="184" y="689"/>
                  </a:lnTo>
                  <a:lnTo>
                    <a:pt x="184" y="689"/>
                  </a:lnTo>
                  <a:lnTo>
                    <a:pt x="187" y="698"/>
                  </a:lnTo>
                  <a:lnTo>
                    <a:pt x="191" y="705"/>
                  </a:lnTo>
                  <a:lnTo>
                    <a:pt x="194" y="714"/>
                  </a:lnTo>
                  <a:lnTo>
                    <a:pt x="194" y="714"/>
                  </a:lnTo>
                  <a:lnTo>
                    <a:pt x="212" y="748"/>
                  </a:lnTo>
                  <a:lnTo>
                    <a:pt x="224" y="774"/>
                  </a:lnTo>
                  <a:lnTo>
                    <a:pt x="229" y="719"/>
                  </a:lnTo>
                  <a:lnTo>
                    <a:pt x="229" y="719"/>
                  </a:lnTo>
                  <a:lnTo>
                    <a:pt x="229" y="733"/>
                  </a:lnTo>
                  <a:lnTo>
                    <a:pt x="230" y="745"/>
                  </a:lnTo>
                  <a:lnTo>
                    <a:pt x="232" y="758"/>
                  </a:lnTo>
                  <a:lnTo>
                    <a:pt x="234" y="767"/>
                  </a:lnTo>
                  <a:lnTo>
                    <a:pt x="235" y="769"/>
                  </a:lnTo>
                  <a:lnTo>
                    <a:pt x="238" y="770"/>
                  </a:lnTo>
                  <a:lnTo>
                    <a:pt x="239" y="769"/>
                  </a:lnTo>
                  <a:lnTo>
                    <a:pt x="242" y="765"/>
                  </a:lnTo>
                  <a:lnTo>
                    <a:pt x="244" y="759"/>
                  </a:lnTo>
                  <a:lnTo>
                    <a:pt x="248" y="749"/>
                  </a:lnTo>
                  <a:lnTo>
                    <a:pt x="248" y="749"/>
                  </a:lnTo>
                  <a:lnTo>
                    <a:pt x="253" y="732"/>
                  </a:lnTo>
                  <a:lnTo>
                    <a:pt x="255" y="724"/>
                  </a:lnTo>
                  <a:lnTo>
                    <a:pt x="257" y="723"/>
                  </a:lnTo>
                  <a:lnTo>
                    <a:pt x="257" y="724"/>
                  </a:lnTo>
                  <a:lnTo>
                    <a:pt x="257" y="730"/>
                  </a:lnTo>
                  <a:lnTo>
                    <a:pt x="255" y="749"/>
                  </a:lnTo>
                  <a:lnTo>
                    <a:pt x="254" y="759"/>
                  </a:lnTo>
                  <a:lnTo>
                    <a:pt x="269" y="674"/>
                  </a:lnTo>
                  <a:lnTo>
                    <a:pt x="269" y="674"/>
                  </a:lnTo>
                  <a:lnTo>
                    <a:pt x="273" y="679"/>
                  </a:lnTo>
                  <a:lnTo>
                    <a:pt x="279" y="692"/>
                  </a:lnTo>
                  <a:lnTo>
                    <a:pt x="284" y="699"/>
                  </a:lnTo>
                  <a:lnTo>
                    <a:pt x="287" y="707"/>
                  </a:lnTo>
                  <a:lnTo>
                    <a:pt x="289" y="715"/>
                  </a:lnTo>
                  <a:lnTo>
                    <a:pt x="289" y="724"/>
                  </a:lnTo>
                  <a:lnTo>
                    <a:pt x="289" y="724"/>
                  </a:lnTo>
                  <a:lnTo>
                    <a:pt x="288" y="739"/>
                  </a:lnTo>
                  <a:lnTo>
                    <a:pt x="289" y="749"/>
                  </a:lnTo>
                  <a:lnTo>
                    <a:pt x="289" y="759"/>
                  </a:lnTo>
                  <a:lnTo>
                    <a:pt x="289" y="759"/>
                  </a:lnTo>
                  <a:lnTo>
                    <a:pt x="299" y="744"/>
                  </a:lnTo>
                  <a:lnTo>
                    <a:pt x="308" y="729"/>
                  </a:lnTo>
                  <a:lnTo>
                    <a:pt x="314" y="714"/>
                  </a:lnTo>
                  <a:lnTo>
                    <a:pt x="314" y="714"/>
                  </a:lnTo>
                  <a:lnTo>
                    <a:pt x="315" y="712"/>
                  </a:lnTo>
                  <a:lnTo>
                    <a:pt x="315" y="712"/>
                  </a:lnTo>
                  <a:lnTo>
                    <a:pt x="316" y="717"/>
                  </a:lnTo>
                  <a:lnTo>
                    <a:pt x="315" y="730"/>
                  </a:lnTo>
                  <a:lnTo>
                    <a:pt x="315" y="733"/>
                  </a:lnTo>
                  <a:lnTo>
                    <a:pt x="316" y="727"/>
                  </a:lnTo>
                  <a:lnTo>
                    <a:pt x="324" y="674"/>
                  </a:lnTo>
                  <a:lnTo>
                    <a:pt x="324" y="674"/>
                  </a:lnTo>
                  <a:lnTo>
                    <a:pt x="326" y="649"/>
                  </a:lnTo>
                  <a:lnTo>
                    <a:pt x="329" y="626"/>
                  </a:lnTo>
                  <a:lnTo>
                    <a:pt x="329" y="601"/>
                  </a:lnTo>
                  <a:lnTo>
                    <a:pt x="329" y="577"/>
                  </a:lnTo>
                  <a:lnTo>
                    <a:pt x="329" y="577"/>
                  </a:lnTo>
                  <a:close/>
                  <a:moveTo>
                    <a:pt x="915" y="2088"/>
                  </a:moveTo>
                  <a:lnTo>
                    <a:pt x="896" y="2004"/>
                  </a:lnTo>
                  <a:lnTo>
                    <a:pt x="896" y="2004"/>
                  </a:lnTo>
                  <a:lnTo>
                    <a:pt x="958" y="2004"/>
                  </a:lnTo>
                  <a:lnTo>
                    <a:pt x="1033" y="2005"/>
                  </a:lnTo>
                  <a:lnTo>
                    <a:pt x="1032" y="2008"/>
                  </a:lnTo>
                  <a:lnTo>
                    <a:pt x="1032" y="2008"/>
                  </a:lnTo>
                  <a:lnTo>
                    <a:pt x="1024" y="2016"/>
                  </a:lnTo>
                  <a:lnTo>
                    <a:pt x="1017" y="2025"/>
                  </a:lnTo>
                  <a:lnTo>
                    <a:pt x="1012" y="2033"/>
                  </a:lnTo>
                  <a:lnTo>
                    <a:pt x="1012" y="2033"/>
                  </a:lnTo>
                  <a:lnTo>
                    <a:pt x="1010" y="2038"/>
                  </a:lnTo>
                  <a:lnTo>
                    <a:pt x="1008" y="2044"/>
                  </a:lnTo>
                  <a:lnTo>
                    <a:pt x="1005" y="2061"/>
                  </a:lnTo>
                  <a:lnTo>
                    <a:pt x="1002" y="2083"/>
                  </a:lnTo>
                  <a:lnTo>
                    <a:pt x="957" y="2078"/>
                  </a:lnTo>
                  <a:lnTo>
                    <a:pt x="957" y="2078"/>
                  </a:lnTo>
                  <a:lnTo>
                    <a:pt x="947" y="2078"/>
                  </a:lnTo>
                  <a:lnTo>
                    <a:pt x="936" y="2079"/>
                  </a:lnTo>
                  <a:lnTo>
                    <a:pt x="924" y="2081"/>
                  </a:lnTo>
                  <a:lnTo>
                    <a:pt x="920" y="2084"/>
                  </a:lnTo>
                  <a:lnTo>
                    <a:pt x="915" y="2088"/>
                  </a:lnTo>
                  <a:lnTo>
                    <a:pt x="915" y="2088"/>
                  </a:lnTo>
                  <a:close/>
                  <a:moveTo>
                    <a:pt x="885" y="1954"/>
                  </a:moveTo>
                  <a:lnTo>
                    <a:pt x="885" y="1954"/>
                  </a:lnTo>
                  <a:lnTo>
                    <a:pt x="832" y="1713"/>
                  </a:lnTo>
                  <a:lnTo>
                    <a:pt x="907" y="1698"/>
                  </a:lnTo>
                  <a:lnTo>
                    <a:pt x="902" y="1768"/>
                  </a:lnTo>
                  <a:lnTo>
                    <a:pt x="910" y="1768"/>
                  </a:lnTo>
                  <a:lnTo>
                    <a:pt x="910" y="1768"/>
                  </a:lnTo>
                  <a:lnTo>
                    <a:pt x="905" y="1817"/>
                  </a:lnTo>
                  <a:lnTo>
                    <a:pt x="903" y="1838"/>
                  </a:lnTo>
                  <a:lnTo>
                    <a:pt x="902" y="1853"/>
                  </a:lnTo>
                  <a:lnTo>
                    <a:pt x="902" y="1853"/>
                  </a:lnTo>
                  <a:lnTo>
                    <a:pt x="903" y="1869"/>
                  </a:lnTo>
                  <a:lnTo>
                    <a:pt x="905" y="1878"/>
                  </a:lnTo>
                  <a:lnTo>
                    <a:pt x="905" y="1884"/>
                  </a:lnTo>
                  <a:lnTo>
                    <a:pt x="902" y="1893"/>
                  </a:lnTo>
                  <a:lnTo>
                    <a:pt x="902" y="1893"/>
                  </a:lnTo>
                  <a:lnTo>
                    <a:pt x="901" y="1899"/>
                  </a:lnTo>
                  <a:lnTo>
                    <a:pt x="900" y="1905"/>
                  </a:lnTo>
                  <a:lnTo>
                    <a:pt x="901" y="1917"/>
                  </a:lnTo>
                  <a:lnTo>
                    <a:pt x="902" y="1925"/>
                  </a:lnTo>
                  <a:lnTo>
                    <a:pt x="902" y="1933"/>
                  </a:lnTo>
                  <a:lnTo>
                    <a:pt x="902" y="1933"/>
                  </a:lnTo>
                  <a:lnTo>
                    <a:pt x="902" y="1945"/>
                  </a:lnTo>
                  <a:lnTo>
                    <a:pt x="901" y="1950"/>
                  </a:lnTo>
                  <a:lnTo>
                    <a:pt x="900" y="1951"/>
                  </a:lnTo>
                  <a:lnTo>
                    <a:pt x="897" y="1953"/>
                  </a:lnTo>
                  <a:lnTo>
                    <a:pt x="897" y="1953"/>
                  </a:lnTo>
                  <a:lnTo>
                    <a:pt x="885" y="1954"/>
                  </a:lnTo>
                  <a:lnTo>
                    <a:pt x="885" y="1954"/>
                  </a:lnTo>
                  <a:close/>
                  <a:moveTo>
                    <a:pt x="1027" y="1769"/>
                  </a:moveTo>
                  <a:lnTo>
                    <a:pt x="1027" y="1769"/>
                  </a:lnTo>
                  <a:lnTo>
                    <a:pt x="1062" y="1768"/>
                  </a:lnTo>
                  <a:lnTo>
                    <a:pt x="1062" y="1768"/>
                  </a:lnTo>
                  <a:lnTo>
                    <a:pt x="1086" y="1767"/>
                  </a:lnTo>
                  <a:lnTo>
                    <a:pt x="1086" y="1767"/>
                  </a:lnTo>
                  <a:lnTo>
                    <a:pt x="1078" y="1809"/>
                  </a:lnTo>
                  <a:lnTo>
                    <a:pt x="1072" y="1843"/>
                  </a:lnTo>
                  <a:lnTo>
                    <a:pt x="1072" y="1843"/>
                  </a:lnTo>
                  <a:lnTo>
                    <a:pt x="1053" y="1919"/>
                  </a:lnTo>
                  <a:lnTo>
                    <a:pt x="1047" y="1918"/>
                  </a:lnTo>
                  <a:lnTo>
                    <a:pt x="1047" y="1918"/>
                  </a:lnTo>
                  <a:lnTo>
                    <a:pt x="1042" y="1914"/>
                  </a:lnTo>
                  <a:lnTo>
                    <a:pt x="1038" y="1912"/>
                  </a:lnTo>
                  <a:lnTo>
                    <a:pt x="1037" y="1908"/>
                  </a:lnTo>
                  <a:lnTo>
                    <a:pt x="1037" y="1908"/>
                  </a:lnTo>
                  <a:lnTo>
                    <a:pt x="1032" y="1887"/>
                  </a:lnTo>
                  <a:lnTo>
                    <a:pt x="1027" y="1868"/>
                  </a:lnTo>
                  <a:lnTo>
                    <a:pt x="1027" y="1769"/>
                  </a:lnTo>
                  <a:close/>
                  <a:moveTo>
                    <a:pt x="573" y="120"/>
                  </a:moveTo>
                  <a:lnTo>
                    <a:pt x="573" y="120"/>
                  </a:lnTo>
                  <a:lnTo>
                    <a:pt x="635" y="130"/>
                  </a:lnTo>
                  <a:lnTo>
                    <a:pt x="679" y="139"/>
                  </a:lnTo>
                  <a:lnTo>
                    <a:pt x="693" y="142"/>
                  </a:lnTo>
                  <a:lnTo>
                    <a:pt x="696" y="144"/>
                  </a:lnTo>
                  <a:lnTo>
                    <a:pt x="698" y="145"/>
                  </a:lnTo>
                  <a:lnTo>
                    <a:pt x="698" y="145"/>
                  </a:lnTo>
                  <a:lnTo>
                    <a:pt x="695" y="149"/>
                  </a:lnTo>
                  <a:lnTo>
                    <a:pt x="690" y="155"/>
                  </a:lnTo>
                  <a:lnTo>
                    <a:pt x="673" y="172"/>
                  </a:lnTo>
                  <a:lnTo>
                    <a:pt x="654" y="192"/>
                  </a:lnTo>
                  <a:lnTo>
                    <a:pt x="643" y="205"/>
                  </a:lnTo>
                  <a:lnTo>
                    <a:pt x="643" y="205"/>
                  </a:lnTo>
                  <a:lnTo>
                    <a:pt x="635" y="213"/>
                  </a:lnTo>
                  <a:lnTo>
                    <a:pt x="625" y="222"/>
                  </a:lnTo>
                  <a:lnTo>
                    <a:pt x="613" y="230"/>
                  </a:lnTo>
                  <a:lnTo>
                    <a:pt x="603" y="235"/>
                  </a:lnTo>
                  <a:lnTo>
                    <a:pt x="603" y="235"/>
                  </a:lnTo>
                  <a:lnTo>
                    <a:pt x="597" y="237"/>
                  </a:lnTo>
                  <a:lnTo>
                    <a:pt x="589" y="241"/>
                  </a:lnTo>
                  <a:lnTo>
                    <a:pt x="573" y="251"/>
                  </a:lnTo>
                  <a:lnTo>
                    <a:pt x="557" y="261"/>
                  </a:lnTo>
                  <a:lnTo>
                    <a:pt x="552" y="263"/>
                  </a:lnTo>
                  <a:lnTo>
                    <a:pt x="548" y="265"/>
                  </a:lnTo>
                  <a:lnTo>
                    <a:pt x="548" y="265"/>
                  </a:lnTo>
                  <a:lnTo>
                    <a:pt x="543" y="262"/>
                  </a:lnTo>
                  <a:lnTo>
                    <a:pt x="538" y="260"/>
                  </a:lnTo>
                  <a:lnTo>
                    <a:pt x="538" y="260"/>
                  </a:lnTo>
                  <a:lnTo>
                    <a:pt x="537" y="257"/>
                  </a:lnTo>
                  <a:lnTo>
                    <a:pt x="534" y="253"/>
                  </a:lnTo>
                  <a:lnTo>
                    <a:pt x="532" y="242"/>
                  </a:lnTo>
                  <a:lnTo>
                    <a:pt x="530" y="230"/>
                  </a:lnTo>
                  <a:lnTo>
                    <a:pt x="528" y="220"/>
                  </a:lnTo>
                  <a:lnTo>
                    <a:pt x="528" y="220"/>
                  </a:lnTo>
                  <a:lnTo>
                    <a:pt x="530" y="216"/>
                  </a:lnTo>
                  <a:lnTo>
                    <a:pt x="531" y="210"/>
                  </a:lnTo>
                  <a:lnTo>
                    <a:pt x="536" y="196"/>
                  </a:lnTo>
                  <a:lnTo>
                    <a:pt x="543" y="180"/>
                  </a:lnTo>
                  <a:lnTo>
                    <a:pt x="543" y="180"/>
                  </a:lnTo>
                  <a:lnTo>
                    <a:pt x="547" y="176"/>
                  </a:lnTo>
                  <a:lnTo>
                    <a:pt x="553" y="169"/>
                  </a:lnTo>
                  <a:lnTo>
                    <a:pt x="556" y="164"/>
                  </a:lnTo>
                  <a:lnTo>
                    <a:pt x="557" y="159"/>
                  </a:lnTo>
                  <a:lnTo>
                    <a:pt x="557" y="154"/>
                  </a:lnTo>
                  <a:lnTo>
                    <a:pt x="556" y="151"/>
                  </a:lnTo>
                  <a:lnTo>
                    <a:pt x="553" y="150"/>
                  </a:lnTo>
                  <a:lnTo>
                    <a:pt x="553" y="150"/>
                  </a:lnTo>
                  <a:lnTo>
                    <a:pt x="542" y="144"/>
                  </a:lnTo>
                  <a:lnTo>
                    <a:pt x="530" y="137"/>
                  </a:lnTo>
                  <a:lnTo>
                    <a:pt x="521" y="132"/>
                  </a:lnTo>
                  <a:lnTo>
                    <a:pt x="518" y="131"/>
                  </a:lnTo>
                  <a:lnTo>
                    <a:pt x="518" y="130"/>
                  </a:lnTo>
                  <a:lnTo>
                    <a:pt x="518" y="130"/>
                  </a:lnTo>
                  <a:lnTo>
                    <a:pt x="530" y="122"/>
                  </a:lnTo>
                  <a:lnTo>
                    <a:pt x="538" y="115"/>
                  </a:lnTo>
                  <a:lnTo>
                    <a:pt x="538" y="115"/>
                  </a:lnTo>
                  <a:lnTo>
                    <a:pt x="548" y="114"/>
                  </a:lnTo>
                  <a:lnTo>
                    <a:pt x="554" y="111"/>
                  </a:lnTo>
                  <a:lnTo>
                    <a:pt x="558" y="110"/>
                  </a:lnTo>
                  <a:lnTo>
                    <a:pt x="558" y="110"/>
                  </a:lnTo>
                  <a:lnTo>
                    <a:pt x="559" y="110"/>
                  </a:lnTo>
                  <a:lnTo>
                    <a:pt x="561" y="110"/>
                  </a:lnTo>
                  <a:lnTo>
                    <a:pt x="566" y="114"/>
                  </a:lnTo>
                  <a:lnTo>
                    <a:pt x="573" y="120"/>
                  </a:lnTo>
                  <a:lnTo>
                    <a:pt x="573" y="120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E7C39C14-E4BC-4E5F-8B5B-C5256FFCB0F6}"/>
              </a:ext>
            </a:extLst>
          </p:cNvPr>
          <p:cNvGrpSpPr/>
          <p:nvPr/>
        </p:nvGrpSpPr>
        <p:grpSpPr>
          <a:xfrm>
            <a:off x="7042220" y="1284924"/>
            <a:ext cx="1836836" cy="1988415"/>
            <a:chOff x="5265477" y="1412422"/>
            <a:chExt cx="1836836" cy="1988415"/>
          </a:xfrm>
        </p:grpSpPr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6F055677-B19F-43F6-90C2-B6F5F4686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6526" y="1529264"/>
              <a:ext cx="855787" cy="542104"/>
            </a:xfrm>
            <a:custGeom>
              <a:avLst/>
              <a:gdLst>
                <a:gd name="T0" fmla="*/ 374 w 813"/>
                <a:gd name="T1" fmla="*/ 365 h 515"/>
                <a:gd name="T2" fmla="*/ 374 w 813"/>
                <a:gd name="T3" fmla="*/ 365 h 515"/>
                <a:gd name="T4" fmla="*/ 185 w 813"/>
                <a:gd name="T5" fmla="*/ 382 h 515"/>
                <a:gd name="T6" fmla="*/ 0 w 813"/>
                <a:gd name="T7" fmla="*/ 400 h 515"/>
                <a:gd name="T8" fmla="*/ 0 w 813"/>
                <a:gd name="T9" fmla="*/ 410 h 515"/>
                <a:gd name="T10" fmla="*/ 0 w 813"/>
                <a:gd name="T11" fmla="*/ 410 h 515"/>
                <a:gd name="T12" fmla="*/ 10 w 813"/>
                <a:gd name="T13" fmla="*/ 414 h 515"/>
                <a:gd name="T14" fmla="*/ 35 w 813"/>
                <a:gd name="T15" fmla="*/ 425 h 515"/>
                <a:gd name="T16" fmla="*/ 110 w 813"/>
                <a:gd name="T17" fmla="*/ 461 h 515"/>
                <a:gd name="T18" fmla="*/ 220 w 813"/>
                <a:gd name="T19" fmla="*/ 515 h 515"/>
                <a:gd name="T20" fmla="*/ 633 w 813"/>
                <a:gd name="T21" fmla="*/ 500 h 515"/>
                <a:gd name="T22" fmla="*/ 638 w 813"/>
                <a:gd name="T23" fmla="*/ 485 h 515"/>
                <a:gd name="T24" fmla="*/ 638 w 813"/>
                <a:gd name="T25" fmla="*/ 485 h 515"/>
                <a:gd name="T26" fmla="*/ 646 w 813"/>
                <a:gd name="T27" fmla="*/ 486 h 515"/>
                <a:gd name="T28" fmla="*/ 652 w 813"/>
                <a:gd name="T29" fmla="*/ 486 h 515"/>
                <a:gd name="T30" fmla="*/ 658 w 813"/>
                <a:gd name="T31" fmla="*/ 485 h 515"/>
                <a:gd name="T32" fmla="*/ 658 w 813"/>
                <a:gd name="T33" fmla="*/ 485 h 515"/>
                <a:gd name="T34" fmla="*/ 663 w 813"/>
                <a:gd name="T35" fmla="*/ 481 h 515"/>
                <a:gd name="T36" fmla="*/ 668 w 813"/>
                <a:gd name="T37" fmla="*/ 476 h 515"/>
                <a:gd name="T38" fmla="*/ 673 w 813"/>
                <a:gd name="T39" fmla="*/ 470 h 515"/>
                <a:gd name="T40" fmla="*/ 678 w 813"/>
                <a:gd name="T41" fmla="*/ 450 h 515"/>
                <a:gd name="T42" fmla="*/ 813 w 813"/>
                <a:gd name="T43" fmla="*/ 30 h 515"/>
                <a:gd name="T44" fmla="*/ 813 w 813"/>
                <a:gd name="T45" fmla="*/ 30 h 515"/>
                <a:gd name="T46" fmla="*/ 811 w 813"/>
                <a:gd name="T47" fmla="*/ 28 h 515"/>
                <a:gd name="T48" fmla="*/ 810 w 813"/>
                <a:gd name="T49" fmla="*/ 25 h 515"/>
                <a:gd name="T50" fmla="*/ 808 w 813"/>
                <a:gd name="T51" fmla="*/ 25 h 515"/>
                <a:gd name="T52" fmla="*/ 808 w 813"/>
                <a:gd name="T53" fmla="*/ 25 h 515"/>
                <a:gd name="T54" fmla="*/ 754 w 813"/>
                <a:gd name="T55" fmla="*/ 23 h 515"/>
                <a:gd name="T56" fmla="*/ 642 w 813"/>
                <a:gd name="T57" fmla="*/ 14 h 515"/>
                <a:gd name="T58" fmla="*/ 530 w 813"/>
                <a:gd name="T59" fmla="*/ 5 h 515"/>
                <a:gd name="T60" fmla="*/ 492 w 813"/>
                <a:gd name="T61" fmla="*/ 2 h 515"/>
                <a:gd name="T62" fmla="*/ 479 w 813"/>
                <a:gd name="T63" fmla="*/ 0 h 515"/>
                <a:gd name="T64" fmla="*/ 479 w 813"/>
                <a:gd name="T65" fmla="*/ 0 h 515"/>
                <a:gd name="T66" fmla="*/ 429 w 813"/>
                <a:gd name="T67" fmla="*/ 181 h 515"/>
                <a:gd name="T68" fmla="*/ 393 w 813"/>
                <a:gd name="T69" fmla="*/ 308 h 515"/>
                <a:gd name="T70" fmla="*/ 380 w 813"/>
                <a:gd name="T71" fmla="*/ 349 h 515"/>
                <a:gd name="T72" fmla="*/ 377 w 813"/>
                <a:gd name="T73" fmla="*/ 361 h 515"/>
                <a:gd name="T74" fmla="*/ 374 w 813"/>
                <a:gd name="T75" fmla="*/ 365 h 515"/>
                <a:gd name="T76" fmla="*/ 374 w 813"/>
                <a:gd name="T77" fmla="*/ 365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3" h="515">
                  <a:moveTo>
                    <a:pt x="374" y="365"/>
                  </a:moveTo>
                  <a:lnTo>
                    <a:pt x="374" y="365"/>
                  </a:lnTo>
                  <a:lnTo>
                    <a:pt x="185" y="382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10" y="414"/>
                  </a:lnTo>
                  <a:lnTo>
                    <a:pt x="35" y="425"/>
                  </a:lnTo>
                  <a:lnTo>
                    <a:pt x="110" y="461"/>
                  </a:lnTo>
                  <a:lnTo>
                    <a:pt x="220" y="515"/>
                  </a:lnTo>
                  <a:lnTo>
                    <a:pt x="633" y="500"/>
                  </a:lnTo>
                  <a:lnTo>
                    <a:pt x="638" y="485"/>
                  </a:lnTo>
                  <a:lnTo>
                    <a:pt x="638" y="485"/>
                  </a:lnTo>
                  <a:lnTo>
                    <a:pt x="646" y="486"/>
                  </a:lnTo>
                  <a:lnTo>
                    <a:pt x="652" y="486"/>
                  </a:lnTo>
                  <a:lnTo>
                    <a:pt x="658" y="485"/>
                  </a:lnTo>
                  <a:lnTo>
                    <a:pt x="658" y="485"/>
                  </a:lnTo>
                  <a:lnTo>
                    <a:pt x="663" y="481"/>
                  </a:lnTo>
                  <a:lnTo>
                    <a:pt x="668" y="476"/>
                  </a:lnTo>
                  <a:lnTo>
                    <a:pt x="673" y="470"/>
                  </a:lnTo>
                  <a:lnTo>
                    <a:pt x="678" y="450"/>
                  </a:lnTo>
                  <a:lnTo>
                    <a:pt x="813" y="30"/>
                  </a:lnTo>
                  <a:lnTo>
                    <a:pt x="813" y="30"/>
                  </a:lnTo>
                  <a:lnTo>
                    <a:pt x="811" y="28"/>
                  </a:lnTo>
                  <a:lnTo>
                    <a:pt x="810" y="25"/>
                  </a:lnTo>
                  <a:lnTo>
                    <a:pt x="808" y="25"/>
                  </a:lnTo>
                  <a:lnTo>
                    <a:pt x="808" y="25"/>
                  </a:lnTo>
                  <a:lnTo>
                    <a:pt x="754" y="23"/>
                  </a:lnTo>
                  <a:lnTo>
                    <a:pt x="642" y="14"/>
                  </a:lnTo>
                  <a:lnTo>
                    <a:pt x="530" y="5"/>
                  </a:lnTo>
                  <a:lnTo>
                    <a:pt x="492" y="2"/>
                  </a:lnTo>
                  <a:lnTo>
                    <a:pt x="479" y="0"/>
                  </a:lnTo>
                  <a:lnTo>
                    <a:pt x="479" y="0"/>
                  </a:lnTo>
                  <a:lnTo>
                    <a:pt x="429" y="181"/>
                  </a:lnTo>
                  <a:lnTo>
                    <a:pt x="393" y="308"/>
                  </a:lnTo>
                  <a:lnTo>
                    <a:pt x="380" y="349"/>
                  </a:lnTo>
                  <a:lnTo>
                    <a:pt x="377" y="361"/>
                  </a:lnTo>
                  <a:lnTo>
                    <a:pt x="374" y="365"/>
                  </a:lnTo>
                  <a:lnTo>
                    <a:pt x="374" y="3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EBFEEABD-8DD5-4E87-BFC8-0D41DA703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1788" y="1560842"/>
              <a:ext cx="383157" cy="373683"/>
            </a:xfrm>
            <a:custGeom>
              <a:avLst/>
              <a:gdLst>
                <a:gd name="T0" fmla="*/ 80 w 364"/>
                <a:gd name="T1" fmla="*/ 0 h 355"/>
                <a:gd name="T2" fmla="*/ 80 w 364"/>
                <a:gd name="T3" fmla="*/ 0 h 355"/>
                <a:gd name="T4" fmla="*/ 222 w 364"/>
                <a:gd name="T5" fmla="*/ 12 h 355"/>
                <a:gd name="T6" fmla="*/ 319 w 364"/>
                <a:gd name="T7" fmla="*/ 20 h 355"/>
                <a:gd name="T8" fmla="*/ 351 w 364"/>
                <a:gd name="T9" fmla="*/ 24 h 355"/>
                <a:gd name="T10" fmla="*/ 364 w 364"/>
                <a:gd name="T11" fmla="*/ 25 h 355"/>
                <a:gd name="T12" fmla="*/ 364 w 364"/>
                <a:gd name="T13" fmla="*/ 25 h 355"/>
                <a:gd name="T14" fmla="*/ 349 w 364"/>
                <a:gd name="T15" fmla="*/ 78 h 355"/>
                <a:gd name="T16" fmla="*/ 314 w 364"/>
                <a:gd name="T17" fmla="*/ 191 h 355"/>
                <a:gd name="T18" fmla="*/ 264 w 364"/>
                <a:gd name="T19" fmla="*/ 355 h 355"/>
                <a:gd name="T20" fmla="*/ 264 w 364"/>
                <a:gd name="T21" fmla="*/ 355 h 355"/>
                <a:gd name="T22" fmla="*/ 132 w 364"/>
                <a:gd name="T23" fmla="*/ 321 h 355"/>
                <a:gd name="T24" fmla="*/ 42 w 364"/>
                <a:gd name="T25" fmla="*/ 298 h 355"/>
                <a:gd name="T26" fmla="*/ 11 w 364"/>
                <a:gd name="T27" fmla="*/ 289 h 355"/>
                <a:gd name="T28" fmla="*/ 0 w 364"/>
                <a:gd name="T29" fmla="*/ 285 h 355"/>
                <a:gd name="T30" fmla="*/ 0 w 364"/>
                <a:gd name="T31" fmla="*/ 285 h 355"/>
                <a:gd name="T32" fmla="*/ 2 w 364"/>
                <a:gd name="T33" fmla="*/ 271 h 355"/>
                <a:gd name="T34" fmla="*/ 12 w 364"/>
                <a:gd name="T35" fmla="*/ 239 h 355"/>
                <a:gd name="T36" fmla="*/ 40 w 364"/>
                <a:gd name="T37" fmla="*/ 141 h 355"/>
                <a:gd name="T38" fmla="*/ 80 w 364"/>
                <a:gd name="T39" fmla="*/ 0 h 355"/>
                <a:gd name="T40" fmla="*/ 80 w 364"/>
                <a:gd name="T4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4" h="355">
                  <a:moveTo>
                    <a:pt x="80" y="0"/>
                  </a:moveTo>
                  <a:lnTo>
                    <a:pt x="80" y="0"/>
                  </a:lnTo>
                  <a:lnTo>
                    <a:pt x="222" y="12"/>
                  </a:lnTo>
                  <a:lnTo>
                    <a:pt x="319" y="20"/>
                  </a:lnTo>
                  <a:lnTo>
                    <a:pt x="351" y="24"/>
                  </a:lnTo>
                  <a:lnTo>
                    <a:pt x="364" y="25"/>
                  </a:lnTo>
                  <a:lnTo>
                    <a:pt x="364" y="25"/>
                  </a:lnTo>
                  <a:lnTo>
                    <a:pt x="349" y="78"/>
                  </a:lnTo>
                  <a:lnTo>
                    <a:pt x="314" y="191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132" y="321"/>
                  </a:lnTo>
                  <a:lnTo>
                    <a:pt x="42" y="298"/>
                  </a:lnTo>
                  <a:lnTo>
                    <a:pt x="11" y="289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2" y="271"/>
                  </a:lnTo>
                  <a:lnTo>
                    <a:pt x="12" y="239"/>
                  </a:lnTo>
                  <a:lnTo>
                    <a:pt x="40" y="141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85888A33-4500-44EE-A91D-DB77FAE1D3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5477" y="1412422"/>
              <a:ext cx="1458942" cy="1988415"/>
            </a:xfrm>
            <a:custGeom>
              <a:avLst/>
              <a:gdLst>
                <a:gd name="T0" fmla="*/ 1311 w 1386"/>
                <a:gd name="T1" fmla="*/ 151 h 1889"/>
                <a:gd name="T2" fmla="*/ 1286 w 1386"/>
                <a:gd name="T3" fmla="*/ 111 h 1889"/>
                <a:gd name="T4" fmla="*/ 1265 w 1386"/>
                <a:gd name="T5" fmla="*/ 41 h 1889"/>
                <a:gd name="T6" fmla="*/ 1196 w 1386"/>
                <a:gd name="T7" fmla="*/ 5 h 1889"/>
                <a:gd name="T8" fmla="*/ 1017 w 1386"/>
                <a:gd name="T9" fmla="*/ 24 h 1889"/>
                <a:gd name="T10" fmla="*/ 921 w 1386"/>
                <a:gd name="T11" fmla="*/ 12 h 1889"/>
                <a:gd name="T12" fmla="*/ 800 w 1386"/>
                <a:gd name="T13" fmla="*/ 54 h 1889"/>
                <a:gd name="T14" fmla="*/ 668 w 1386"/>
                <a:gd name="T15" fmla="*/ 81 h 1889"/>
                <a:gd name="T16" fmla="*/ 576 w 1386"/>
                <a:gd name="T17" fmla="*/ 131 h 1889"/>
                <a:gd name="T18" fmla="*/ 410 w 1386"/>
                <a:gd name="T19" fmla="*/ 414 h 1889"/>
                <a:gd name="T20" fmla="*/ 244 w 1386"/>
                <a:gd name="T21" fmla="*/ 841 h 1889"/>
                <a:gd name="T22" fmla="*/ 170 w 1386"/>
                <a:gd name="T23" fmla="*/ 486 h 1889"/>
                <a:gd name="T24" fmla="*/ 75 w 1386"/>
                <a:gd name="T25" fmla="*/ 416 h 1889"/>
                <a:gd name="T26" fmla="*/ 0 w 1386"/>
                <a:gd name="T27" fmla="*/ 406 h 1889"/>
                <a:gd name="T28" fmla="*/ 60 w 1386"/>
                <a:gd name="T29" fmla="*/ 1095 h 1889"/>
                <a:gd name="T30" fmla="*/ 130 w 1386"/>
                <a:gd name="T31" fmla="*/ 1255 h 1889"/>
                <a:gd name="T32" fmla="*/ 91 w 1386"/>
                <a:gd name="T33" fmla="*/ 1607 h 1889"/>
                <a:gd name="T34" fmla="*/ 249 w 1386"/>
                <a:gd name="T35" fmla="*/ 1612 h 1889"/>
                <a:gd name="T36" fmla="*/ 232 w 1386"/>
                <a:gd name="T37" fmla="*/ 1879 h 1889"/>
                <a:gd name="T38" fmla="*/ 658 w 1386"/>
                <a:gd name="T39" fmla="*/ 1355 h 1889"/>
                <a:gd name="T40" fmla="*/ 735 w 1386"/>
                <a:gd name="T41" fmla="*/ 1407 h 1889"/>
                <a:gd name="T42" fmla="*/ 937 w 1386"/>
                <a:gd name="T43" fmla="*/ 1730 h 1889"/>
                <a:gd name="T44" fmla="*/ 1155 w 1386"/>
                <a:gd name="T45" fmla="*/ 1732 h 1889"/>
                <a:gd name="T46" fmla="*/ 1371 w 1386"/>
                <a:gd name="T47" fmla="*/ 1735 h 1889"/>
                <a:gd name="T48" fmla="*/ 1381 w 1386"/>
                <a:gd name="T49" fmla="*/ 1680 h 1889"/>
                <a:gd name="T50" fmla="*/ 1221 w 1386"/>
                <a:gd name="T51" fmla="*/ 1620 h 1889"/>
                <a:gd name="T52" fmla="*/ 1144 w 1386"/>
                <a:gd name="T53" fmla="*/ 1568 h 1889"/>
                <a:gd name="T54" fmla="*/ 1205 w 1386"/>
                <a:gd name="T55" fmla="*/ 1548 h 1889"/>
                <a:gd name="T56" fmla="*/ 1204 w 1386"/>
                <a:gd name="T57" fmla="*/ 1501 h 1889"/>
                <a:gd name="T58" fmla="*/ 1199 w 1386"/>
                <a:gd name="T59" fmla="*/ 1278 h 1889"/>
                <a:gd name="T60" fmla="*/ 1267 w 1386"/>
                <a:gd name="T61" fmla="*/ 1235 h 1889"/>
                <a:gd name="T62" fmla="*/ 1266 w 1386"/>
                <a:gd name="T63" fmla="*/ 1063 h 1889"/>
                <a:gd name="T64" fmla="*/ 1230 w 1386"/>
                <a:gd name="T65" fmla="*/ 1013 h 1889"/>
                <a:gd name="T66" fmla="*/ 1132 w 1386"/>
                <a:gd name="T67" fmla="*/ 935 h 1889"/>
                <a:gd name="T68" fmla="*/ 1120 w 1386"/>
                <a:gd name="T69" fmla="*/ 878 h 1889"/>
                <a:gd name="T70" fmla="*/ 1067 w 1386"/>
                <a:gd name="T71" fmla="*/ 826 h 1889"/>
                <a:gd name="T72" fmla="*/ 867 w 1386"/>
                <a:gd name="T73" fmla="*/ 791 h 1889"/>
                <a:gd name="T74" fmla="*/ 753 w 1386"/>
                <a:gd name="T75" fmla="*/ 701 h 1889"/>
                <a:gd name="T76" fmla="*/ 830 w 1386"/>
                <a:gd name="T77" fmla="*/ 646 h 1889"/>
                <a:gd name="T78" fmla="*/ 851 w 1386"/>
                <a:gd name="T79" fmla="*/ 618 h 1889"/>
                <a:gd name="T80" fmla="*/ 1092 w 1386"/>
                <a:gd name="T81" fmla="*/ 666 h 1889"/>
                <a:gd name="T82" fmla="*/ 1206 w 1386"/>
                <a:gd name="T83" fmla="*/ 691 h 1889"/>
                <a:gd name="T84" fmla="*/ 1246 w 1386"/>
                <a:gd name="T85" fmla="*/ 651 h 1889"/>
                <a:gd name="T86" fmla="*/ 1241 w 1386"/>
                <a:gd name="T87" fmla="*/ 492 h 1889"/>
                <a:gd name="T88" fmla="*/ 1172 w 1386"/>
                <a:gd name="T89" fmla="*/ 391 h 1889"/>
                <a:gd name="T90" fmla="*/ 1211 w 1386"/>
                <a:gd name="T91" fmla="*/ 384 h 1889"/>
                <a:gd name="T92" fmla="*/ 1264 w 1386"/>
                <a:gd name="T93" fmla="*/ 356 h 1889"/>
                <a:gd name="T94" fmla="*/ 1286 w 1386"/>
                <a:gd name="T95" fmla="*/ 306 h 1889"/>
                <a:gd name="T96" fmla="*/ 1281 w 1386"/>
                <a:gd name="T97" fmla="*/ 236 h 1889"/>
                <a:gd name="T98" fmla="*/ 930 w 1386"/>
                <a:gd name="T99" fmla="*/ 1605 h 1889"/>
                <a:gd name="T100" fmla="*/ 1007 w 1386"/>
                <a:gd name="T101" fmla="*/ 1605 h 1889"/>
                <a:gd name="T102" fmla="*/ 982 w 1386"/>
                <a:gd name="T103" fmla="*/ 1655 h 1889"/>
                <a:gd name="T104" fmla="*/ 897 w 1386"/>
                <a:gd name="T105" fmla="*/ 1290 h 1889"/>
                <a:gd name="T106" fmla="*/ 927 w 1386"/>
                <a:gd name="T107" fmla="*/ 1440 h 1889"/>
                <a:gd name="T108" fmla="*/ 919 w 1386"/>
                <a:gd name="T109" fmla="*/ 1495 h 1889"/>
                <a:gd name="T110" fmla="*/ 902 w 1386"/>
                <a:gd name="T111" fmla="*/ 1546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86" h="1889">
                  <a:moveTo>
                    <a:pt x="1281" y="236"/>
                  </a:moveTo>
                  <a:lnTo>
                    <a:pt x="1281" y="236"/>
                  </a:lnTo>
                  <a:lnTo>
                    <a:pt x="1286" y="229"/>
                  </a:lnTo>
                  <a:lnTo>
                    <a:pt x="1296" y="208"/>
                  </a:lnTo>
                  <a:lnTo>
                    <a:pt x="1301" y="195"/>
                  </a:lnTo>
                  <a:lnTo>
                    <a:pt x="1306" y="180"/>
                  </a:lnTo>
                  <a:lnTo>
                    <a:pt x="1310" y="166"/>
                  </a:lnTo>
                  <a:lnTo>
                    <a:pt x="1311" y="151"/>
                  </a:lnTo>
                  <a:lnTo>
                    <a:pt x="1311" y="151"/>
                  </a:lnTo>
                  <a:lnTo>
                    <a:pt x="1310" y="139"/>
                  </a:lnTo>
                  <a:lnTo>
                    <a:pt x="1307" y="129"/>
                  </a:lnTo>
                  <a:lnTo>
                    <a:pt x="1304" y="123"/>
                  </a:lnTo>
                  <a:lnTo>
                    <a:pt x="1299" y="118"/>
                  </a:lnTo>
                  <a:lnTo>
                    <a:pt x="1294" y="114"/>
                  </a:lnTo>
                  <a:lnTo>
                    <a:pt x="1290" y="113"/>
                  </a:lnTo>
                  <a:lnTo>
                    <a:pt x="1286" y="111"/>
                  </a:lnTo>
                  <a:lnTo>
                    <a:pt x="1286" y="111"/>
                  </a:lnTo>
                  <a:lnTo>
                    <a:pt x="1284" y="91"/>
                  </a:lnTo>
                  <a:lnTo>
                    <a:pt x="1281" y="74"/>
                  </a:lnTo>
                  <a:lnTo>
                    <a:pt x="1276" y="56"/>
                  </a:lnTo>
                  <a:lnTo>
                    <a:pt x="1276" y="56"/>
                  </a:lnTo>
                  <a:lnTo>
                    <a:pt x="1272" y="50"/>
                  </a:lnTo>
                  <a:lnTo>
                    <a:pt x="1269" y="45"/>
                  </a:lnTo>
                  <a:lnTo>
                    <a:pt x="1265" y="41"/>
                  </a:lnTo>
                  <a:lnTo>
                    <a:pt x="1259" y="39"/>
                  </a:lnTo>
                  <a:lnTo>
                    <a:pt x="1245" y="33"/>
                  </a:lnTo>
                  <a:lnTo>
                    <a:pt x="1236" y="28"/>
                  </a:lnTo>
                  <a:lnTo>
                    <a:pt x="1226" y="21"/>
                  </a:lnTo>
                  <a:lnTo>
                    <a:pt x="1226" y="21"/>
                  </a:lnTo>
                  <a:lnTo>
                    <a:pt x="1216" y="15"/>
                  </a:lnTo>
                  <a:lnTo>
                    <a:pt x="1206" y="9"/>
                  </a:lnTo>
                  <a:lnTo>
                    <a:pt x="1196" y="5"/>
                  </a:lnTo>
                  <a:lnTo>
                    <a:pt x="1186" y="2"/>
                  </a:lnTo>
                  <a:lnTo>
                    <a:pt x="1177" y="0"/>
                  </a:lnTo>
                  <a:lnTo>
                    <a:pt x="1165" y="0"/>
                  </a:lnTo>
                  <a:lnTo>
                    <a:pt x="1154" y="0"/>
                  </a:lnTo>
                  <a:lnTo>
                    <a:pt x="1142" y="2"/>
                  </a:lnTo>
                  <a:lnTo>
                    <a:pt x="1142" y="2"/>
                  </a:lnTo>
                  <a:lnTo>
                    <a:pt x="1082" y="12"/>
                  </a:lnTo>
                  <a:lnTo>
                    <a:pt x="1017" y="24"/>
                  </a:lnTo>
                  <a:lnTo>
                    <a:pt x="1017" y="24"/>
                  </a:lnTo>
                  <a:lnTo>
                    <a:pt x="1010" y="20"/>
                  </a:lnTo>
                  <a:lnTo>
                    <a:pt x="998" y="16"/>
                  </a:lnTo>
                  <a:lnTo>
                    <a:pt x="985" y="14"/>
                  </a:lnTo>
                  <a:lnTo>
                    <a:pt x="967" y="12"/>
                  </a:lnTo>
                  <a:lnTo>
                    <a:pt x="967" y="12"/>
                  </a:lnTo>
                  <a:lnTo>
                    <a:pt x="944" y="10"/>
                  </a:lnTo>
                  <a:lnTo>
                    <a:pt x="921" y="12"/>
                  </a:lnTo>
                  <a:lnTo>
                    <a:pt x="901" y="14"/>
                  </a:lnTo>
                  <a:lnTo>
                    <a:pt x="882" y="18"/>
                  </a:lnTo>
                  <a:lnTo>
                    <a:pt x="865" y="23"/>
                  </a:lnTo>
                  <a:lnTo>
                    <a:pt x="849" y="29"/>
                  </a:lnTo>
                  <a:lnTo>
                    <a:pt x="835" y="35"/>
                  </a:lnTo>
                  <a:lnTo>
                    <a:pt x="823" y="41"/>
                  </a:lnTo>
                  <a:lnTo>
                    <a:pt x="823" y="41"/>
                  </a:lnTo>
                  <a:lnTo>
                    <a:pt x="800" y="54"/>
                  </a:lnTo>
                  <a:lnTo>
                    <a:pt x="784" y="64"/>
                  </a:lnTo>
                  <a:lnTo>
                    <a:pt x="783" y="61"/>
                  </a:lnTo>
                  <a:lnTo>
                    <a:pt x="718" y="86"/>
                  </a:lnTo>
                  <a:lnTo>
                    <a:pt x="718" y="86"/>
                  </a:lnTo>
                  <a:lnTo>
                    <a:pt x="697" y="83"/>
                  </a:lnTo>
                  <a:lnTo>
                    <a:pt x="681" y="81"/>
                  </a:lnTo>
                  <a:lnTo>
                    <a:pt x="673" y="81"/>
                  </a:lnTo>
                  <a:lnTo>
                    <a:pt x="668" y="81"/>
                  </a:lnTo>
                  <a:lnTo>
                    <a:pt x="668" y="81"/>
                  </a:lnTo>
                  <a:lnTo>
                    <a:pt x="653" y="85"/>
                  </a:lnTo>
                  <a:lnTo>
                    <a:pt x="641" y="89"/>
                  </a:lnTo>
                  <a:lnTo>
                    <a:pt x="627" y="95"/>
                  </a:lnTo>
                  <a:lnTo>
                    <a:pt x="611" y="104"/>
                  </a:lnTo>
                  <a:lnTo>
                    <a:pt x="593" y="115"/>
                  </a:lnTo>
                  <a:lnTo>
                    <a:pt x="585" y="123"/>
                  </a:lnTo>
                  <a:lnTo>
                    <a:pt x="576" y="131"/>
                  </a:lnTo>
                  <a:lnTo>
                    <a:pt x="567" y="140"/>
                  </a:lnTo>
                  <a:lnTo>
                    <a:pt x="558" y="151"/>
                  </a:lnTo>
                  <a:lnTo>
                    <a:pt x="558" y="151"/>
                  </a:lnTo>
                  <a:lnTo>
                    <a:pt x="537" y="183"/>
                  </a:lnTo>
                  <a:lnTo>
                    <a:pt x="510" y="229"/>
                  </a:lnTo>
                  <a:lnTo>
                    <a:pt x="477" y="286"/>
                  </a:lnTo>
                  <a:lnTo>
                    <a:pt x="444" y="349"/>
                  </a:lnTo>
                  <a:lnTo>
                    <a:pt x="410" y="414"/>
                  </a:lnTo>
                  <a:lnTo>
                    <a:pt x="380" y="475"/>
                  </a:lnTo>
                  <a:lnTo>
                    <a:pt x="355" y="528"/>
                  </a:lnTo>
                  <a:lnTo>
                    <a:pt x="347" y="552"/>
                  </a:lnTo>
                  <a:lnTo>
                    <a:pt x="339" y="571"/>
                  </a:lnTo>
                  <a:lnTo>
                    <a:pt x="339" y="571"/>
                  </a:lnTo>
                  <a:lnTo>
                    <a:pt x="312" y="652"/>
                  </a:lnTo>
                  <a:lnTo>
                    <a:pt x="281" y="741"/>
                  </a:lnTo>
                  <a:lnTo>
                    <a:pt x="244" y="841"/>
                  </a:lnTo>
                  <a:lnTo>
                    <a:pt x="244" y="841"/>
                  </a:lnTo>
                  <a:lnTo>
                    <a:pt x="206" y="667"/>
                  </a:lnTo>
                  <a:lnTo>
                    <a:pt x="181" y="547"/>
                  </a:lnTo>
                  <a:lnTo>
                    <a:pt x="172" y="507"/>
                  </a:lnTo>
                  <a:lnTo>
                    <a:pt x="170" y="491"/>
                  </a:lnTo>
                  <a:lnTo>
                    <a:pt x="170" y="491"/>
                  </a:lnTo>
                  <a:lnTo>
                    <a:pt x="170" y="488"/>
                  </a:lnTo>
                  <a:lnTo>
                    <a:pt x="170" y="486"/>
                  </a:lnTo>
                  <a:lnTo>
                    <a:pt x="166" y="481"/>
                  </a:lnTo>
                  <a:lnTo>
                    <a:pt x="160" y="476"/>
                  </a:lnTo>
                  <a:lnTo>
                    <a:pt x="130" y="476"/>
                  </a:lnTo>
                  <a:lnTo>
                    <a:pt x="75" y="446"/>
                  </a:lnTo>
                  <a:lnTo>
                    <a:pt x="75" y="446"/>
                  </a:lnTo>
                  <a:lnTo>
                    <a:pt x="74" y="435"/>
                  </a:lnTo>
                  <a:lnTo>
                    <a:pt x="74" y="425"/>
                  </a:lnTo>
                  <a:lnTo>
                    <a:pt x="75" y="416"/>
                  </a:lnTo>
                  <a:lnTo>
                    <a:pt x="75" y="416"/>
                  </a:lnTo>
                  <a:lnTo>
                    <a:pt x="75" y="412"/>
                  </a:lnTo>
                  <a:lnTo>
                    <a:pt x="74" y="407"/>
                  </a:lnTo>
                  <a:lnTo>
                    <a:pt x="69" y="400"/>
                  </a:lnTo>
                  <a:lnTo>
                    <a:pt x="63" y="394"/>
                  </a:lnTo>
                  <a:lnTo>
                    <a:pt x="60" y="391"/>
                  </a:lnTo>
                  <a:lnTo>
                    <a:pt x="40" y="386"/>
                  </a:lnTo>
                  <a:lnTo>
                    <a:pt x="0" y="406"/>
                  </a:lnTo>
                  <a:lnTo>
                    <a:pt x="90" y="1040"/>
                  </a:lnTo>
                  <a:lnTo>
                    <a:pt x="80" y="1055"/>
                  </a:lnTo>
                  <a:lnTo>
                    <a:pt x="80" y="1055"/>
                  </a:lnTo>
                  <a:lnTo>
                    <a:pt x="69" y="1072"/>
                  </a:lnTo>
                  <a:lnTo>
                    <a:pt x="63" y="1085"/>
                  </a:lnTo>
                  <a:lnTo>
                    <a:pt x="60" y="1090"/>
                  </a:lnTo>
                  <a:lnTo>
                    <a:pt x="60" y="1095"/>
                  </a:lnTo>
                  <a:lnTo>
                    <a:pt x="60" y="1095"/>
                  </a:lnTo>
                  <a:lnTo>
                    <a:pt x="66" y="1133"/>
                  </a:lnTo>
                  <a:lnTo>
                    <a:pt x="70" y="1155"/>
                  </a:lnTo>
                  <a:lnTo>
                    <a:pt x="73" y="1164"/>
                  </a:lnTo>
                  <a:lnTo>
                    <a:pt x="75" y="1170"/>
                  </a:lnTo>
                  <a:lnTo>
                    <a:pt x="75" y="1170"/>
                  </a:lnTo>
                  <a:lnTo>
                    <a:pt x="105" y="1216"/>
                  </a:lnTo>
                  <a:lnTo>
                    <a:pt x="130" y="1255"/>
                  </a:lnTo>
                  <a:lnTo>
                    <a:pt x="130" y="1255"/>
                  </a:lnTo>
                  <a:lnTo>
                    <a:pt x="106" y="1430"/>
                  </a:lnTo>
                  <a:lnTo>
                    <a:pt x="90" y="1550"/>
                  </a:lnTo>
                  <a:lnTo>
                    <a:pt x="85" y="1590"/>
                  </a:lnTo>
                  <a:lnTo>
                    <a:pt x="85" y="1601"/>
                  </a:lnTo>
                  <a:lnTo>
                    <a:pt x="85" y="1605"/>
                  </a:lnTo>
                  <a:lnTo>
                    <a:pt x="85" y="1605"/>
                  </a:lnTo>
                  <a:lnTo>
                    <a:pt x="87" y="1606"/>
                  </a:lnTo>
                  <a:lnTo>
                    <a:pt x="91" y="1607"/>
                  </a:lnTo>
                  <a:lnTo>
                    <a:pt x="102" y="1615"/>
                  </a:lnTo>
                  <a:lnTo>
                    <a:pt x="115" y="1625"/>
                  </a:lnTo>
                  <a:lnTo>
                    <a:pt x="140" y="1625"/>
                  </a:lnTo>
                  <a:lnTo>
                    <a:pt x="215" y="1325"/>
                  </a:lnTo>
                  <a:lnTo>
                    <a:pt x="274" y="1360"/>
                  </a:lnTo>
                  <a:lnTo>
                    <a:pt x="274" y="1360"/>
                  </a:lnTo>
                  <a:lnTo>
                    <a:pt x="267" y="1439"/>
                  </a:lnTo>
                  <a:lnTo>
                    <a:pt x="249" y="1612"/>
                  </a:lnTo>
                  <a:lnTo>
                    <a:pt x="233" y="1787"/>
                  </a:lnTo>
                  <a:lnTo>
                    <a:pt x="230" y="1846"/>
                  </a:lnTo>
                  <a:lnTo>
                    <a:pt x="228" y="1862"/>
                  </a:lnTo>
                  <a:lnTo>
                    <a:pt x="230" y="1869"/>
                  </a:lnTo>
                  <a:lnTo>
                    <a:pt x="230" y="1869"/>
                  </a:lnTo>
                  <a:lnTo>
                    <a:pt x="232" y="1872"/>
                  </a:lnTo>
                  <a:lnTo>
                    <a:pt x="233" y="1874"/>
                  </a:lnTo>
                  <a:lnTo>
                    <a:pt x="232" y="1879"/>
                  </a:lnTo>
                  <a:lnTo>
                    <a:pt x="231" y="1883"/>
                  </a:lnTo>
                  <a:lnTo>
                    <a:pt x="230" y="1884"/>
                  </a:lnTo>
                  <a:lnTo>
                    <a:pt x="294" y="1889"/>
                  </a:lnTo>
                  <a:lnTo>
                    <a:pt x="344" y="1400"/>
                  </a:lnTo>
                  <a:lnTo>
                    <a:pt x="603" y="1350"/>
                  </a:lnTo>
                  <a:lnTo>
                    <a:pt x="643" y="1520"/>
                  </a:lnTo>
                  <a:lnTo>
                    <a:pt x="683" y="1515"/>
                  </a:lnTo>
                  <a:lnTo>
                    <a:pt x="658" y="1355"/>
                  </a:lnTo>
                  <a:lnTo>
                    <a:pt x="658" y="1355"/>
                  </a:lnTo>
                  <a:lnTo>
                    <a:pt x="684" y="1349"/>
                  </a:lnTo>
                  <a:lnTo>
                    <a:pt x="702" y="1345"/>
                  </a:lnTo>
                  <a:lnTo>
                    <a:pt x="709" y="1345"/>
                  </a:lnTo>
                  <a:lnTo>
                    <a:pt x="713" y="1345"/>
                  </a:lnTo>
                  <a:lnTo>
                    <a:pt x="713" y="1345"/>
                  </a:lnTo>
                  <a:lnTo>
                    <a:pt x="720" y="1362"/>
                  </a:lnTo>
                  <a:lnTo>
                    <a:pt x="735" y="1407"/>
                  </a:lnTo>
                  <a:lnTo>
                    <a:pt x="780" y="1543"/>
                  </a:lnTo>
                  <a:lnTo>
                    <a:pt x="843" y="1740"/>
                  </a:lnTo>
                  <a:lnTo>
                    <a:pt x="922" y="1764"/>
                  </a:lnTo>
                  <a:lnTo>
                    <a:pt x="911" y="1725"/>
                  </a:lnTo>
                  <a:lnTo>
                    <a:pt x="911" y="1725"/>
                  </a:lnTo>
                  <a:lnTo>
                    <a:pt x="924" y="1727"/>
                  </a:lnTo>
                  <a:lnTo>
                    <a:pt x="937" y="1730"/>
                  </a:lnTo>
                  <a:lnTo>
                    <a:pt x="937" y="1730"/>
                  </a:lnTo>
                  <a:lnTo>
                    <a:pt x="961" y="1732"/>
                  </a:lnTo>
                  <a:lnTo>
                    <a:pt x="985" y="1732"/>
                  </a:lnTo>
                  <a:lnTo>
                    <a:pt x="1031" y="1733"/>
                  </a:lnTo>
                  <a:lnTo>
                    <a:pt x="1072" y="1732"/>
                  </a:lnTo>
                  <a:lnTo>
                    <a:pt x="1102" y="1730"/>
                  </a:lnTo>
                  <a:lnTo>
                    <a:pt x="1102" y="1730"/>
                  </a:lnTo>
                  <a:lnTo>
                    <a:pt x="1122" y="1730"/>
                  </a:lnTo>
                  <a:lnTo>
                    <a:pt x="1155" y="1732"/>
                  </a:lnTo>
                  <a:lnTo>
                    <a:pt x="1243" y="1738"/>
                  </a:lnTo>
                  <a:lnTo>
                    <a:pt x="1286" y="1741"/>
                  </a:lnTo>
                  <a:lnTo>
                    <a:pt x="1326" y="1741"/>
                  </a:lnTo>
                  <a:lnTo>
                    <a:pt x="1342" y="1741"/>
                  </a:lnTo>
                  <a:lnTo>
                    <a:pt x="1356" y="1740"/>
                  </a:lnTo>
                  <a:lnTo>
                    <a:pt x="1366" y="1737"/>
                  </a:lnTo>
                  <a:lnTo>
                    <a:pt x="1368" y="1736"/>
                  </a:lnTo>
                  <a:lnTo>
                    <a:pt x="1371" y="1735"/>
                  </a:lnTo>
                  <a:lnTo>
                    <a:pt x="1371" y="1735"/>
                  </a:lnTo>
                  <a:lnTo>
                    <a:pt x="1377" y="1727"/>
                  </a:lnTo>
                  <a:lnTo>
                    <a:pt x="1381" y="1718"/>
                  </a:lnTo>
                  <a:lnTo>
                    <a:pt x="1385" y="1711"/>
                  </a:lnTo>
                  <a:lnTo>
                    <a:pt x="1386" y="1702"/>
                  </a:lnTo>
                  <a:lnTo>
                    <a:pt x="1386" y="1693"/>
                  </a:lnTo>
                  <a:lnTo>
                    <a:pt x="1385" y="1686"/>
                  </a:lnTo>
                  <a:lnTo>
                    <a:pt x="1381" y="1680"/>
                  </a:lnTo>
                  <a:lnTo>
                    <a:pt x="1376" y="1675"/>
                  </a:lnTo>
                  <a:lnTo>
                    <a:pt x="1376" y="1675"/>
                  </a:lnTo>
                  <a:lnTo>
                    <a:pt x="1366" y="1668"/>
                  </a:lnTo>
                  <a:lnTo>
                    <a:pt x="1348" y="1660"/>
                  </a:lnTo>
                  <a:lnTo>
                    <a:pt x="1302" y="1638"/>
                  </a:lnTo>
                  <a:lnTo>
                    <a:pt x="1241" y="1610"/>
                  </a:lnTo>
                  <a:lnTo>
                    <a:pt x="1221" y="1620"/>
                  </a:lnTo>
                  <a:lnTo>
                    <a:pt x="1221" y="1620"/>
                  </a:lnTo>
                  <a:lnTo>
                    <a:pt x="1196" y="1612"/>
                  </a:lnTo>
                  <a:lnTo>
                    <a:pt x="1178" y="1606"/>
                  </a:lnTo>
                  <a:lnTo>
                    <a:pt x="1172" y="1602"/>
                  </a:lnTo>
                  <a:lnTo>
                    <a:pt x="1167" y="1600"/>
                  </a:lnTo>
                  <a:lnTo>
                    <a:pt x="1167" y="1600"/>
                  </a:lnTo>
                  <a:lnTo>
                    <a:pt x="1163" y="1595"/>
                  </a:lnTo>
                  <a:lnTo>
                    <a:pt x="1157" y="1587"/>
                  </a:lnTo>
                  <a:lnTo>
                    <a:pt x="1144" y="1568"/>
                  </a:lnTo>
                  <a:lnTo>
                    <a:pt x="1144" y="1568"/>
                  </a:lnTo>
                  <a:lnTo>
                    <a:pt x="1162" y="1565"/>
                  </a:lnTo>
                  <a:lnTo>
                    <a:pt x="1162" y="1565"/>
                  </a:lnTo>
                  <a:lnTo>
                    <a:pt x="1180" y="1561"/>
                  </a:lnTo>
                  <a:lnTo>
                    <a:pt x="1188" y="1558"/>
                  </a:lnTo>
                  <a:lnTo>
                    <a:pt x="1195" y="1556"/>
                  </a:lnTo>
                  <a:lnTo>
                    <a:pt x="1200" y="1553"/>
                  </a:lnTo>
                  <a:lnTo>
                    <a:pt x="1205" y="1548"/>
                  </a:lnTo>
                  <a:lnTo>
                    <a:pt x="1209" y="1542"/>
                  </a:lnTo>
                  <a:lnTo>
                    <a:pt x="1211" y="1535"/>
                  </a:lnTo>
                  <a:lnTo>
                    <a:pt x="1211" y="1535"/>
                  </a:lnTo>
                  <a:lnTo>
                    <a:pt x="1213" y="1526"/>
                  </a:lnTo>
                  <a:lnTo>
                    <a:pt x="1211" y="1519"/>
                  </a:lnTo>
                  <a:lnTo>
                    <a:pt x="1210" y="1511"/>
                  </a:lnTo>
                  <a:lnTo>
                    <a:pt x="1208" y="1505"/>
                  </a:lnTo>
                  <a:lnTo>
                    <a:pt x="1204" y="1501"/>
                  </a:lnTo>
                  <a:lnTo>
                    <a:pt x="1201" y="1497"/>
                  </a:lnTo>
                  <a:lnTo>
                    <a:pt x="1199" y="1495"/>
                  </a:lnTo>
                  <a:lnTo>
                    <a:pt x="1196" y="1495"/>
                  </a:lnTo>
                  <a:lnTo>
                    <a:pt x="1196" y="1495"/>
                  </a:lnTo>
                  <a:lnTo>
                    <a:pt x="1186" y="1495"/>
                  </a:lnTo>
                  <a:lnTo>
                    <a:pt x="1168" y="1492"/>
                  </a:lnTo>
                  <a:lnTo>
                    <a:pt x="1142" y="1490"/>
                  </a:lnTo>
                  <a:lnTo>
                    <a:pt x="1199" y="1278"/>
                  </a:lnTo>
                  <a:lnTo>
                    <a:pt x="1199" y="1278"/>
                  </a:lnTo>
                  <a:lnTo>
                    <a:pt x="1240" y="1268"/>
                  </a:lnTo>
                  <a:lnTo>
                    <a:pt x="1254" y="1263"/>
                  </a:lnTo>
                  <a:lnTo>
                    <a:pt x="1261" y="1260"/>
                  </a:lnTo>
                  <a:lnTo>
                    <a:pt x="1261" y="1260"/>
                  </a:lnTo>
                  <a:lnTo>
                    <a:pt x="1262" y="1258"/>
                  </a:lnTo>
                  <a:lnTo>
                    <a:pt x="1265" y="1253"/>
                  </a:lnTo>
                  <a:lnTo>
                    <a:pt x="1267" y="1235"/>
                  </a:lnTo>
                  <a:lnTo>
                    <a:pt x="1270" y="1213"/>
                  </a:lnTo>
                  <a:lnTo>
                    <a:pt x="1271" y="1185"/>
                  </a:lnTo>
                  <a:lnTo>
                    <a:pt x="1272" y="1129"/>
                  </a:lnTo>
                  <a:lnTo>
                    <a:pt x="1271" y="1085"/>
                  </a:lnTo>
                  <a:lnTo>
                    <a:pt x="1271" y="1085"/>
                  </a:lnTo>
                  <a:lnTo>
                    <a:pt x="1270" y="1073"/>
                  </a:lnTo>
                  <a:lnTo>
                    <a:pt x="1269" y="1067"/>
                  </a:lnTo>
                  <a:lnTo>
                    <a:pt x="1266" y="1063"/>
                  </a:lnTo>
                  <a:lnTo>
                    <a:pt x="1264" y="1060"/>
                  </a:lnTo>
                  <a:lnTo>
                    <a:pt x="1260" y="1058"/>
                  </a:lnTo>
                  <a:lnTo>
                    <a:pt x="1255" y="1053"/>
                  </a:lnTo>
                  <a:lnTo>
                    <a:pt x="1249" y="1044"/>
                  </a:lnTo>
                  <a:lnTo>
                    <a:pt x="1241" y="1030"/>
                  </a:lnTo>
                  <a:lnTo>
                    <a:pt x="1241" y="1030"/>
                  </a:lnTo>
                  <a:lnTo>
                    <a:pt x="1236" y="1022"/>
                  </a:lnTo>
                  <a:lnTo>
                    <a:pt x="1230" y="1013"/>
                  </a:lnTo>
                  <a:lnTo>
                    <a:pt x="1223" y="1004"/>
                  </a:lnTo>
                  <a:lnTo>
                    <a:pt x="1215" y="995"/>
                  </a:lnTo>
                  <a:lnTo>
                    <a:pt x="1196" y="979"/>
                  </a:lnTo>
                  <a:lnTo>
                    <a:pt x="1178" y="965"/>
                  </a:lnTo>
                  <a:lnTo>
                    <a:pt x="1160" y="953"/>
                  </a:lnTo>
                  <a:lnTo>
                    <a:pt x="1145" y="944"/>
                  </a:lnTo>
                  <a:lnTo>
                    <a:pt x="1132" y="935"/>
                  </a:lnTo>
                  <a:lnTo>
                    <a:pt x="1132" y="935"/>
                  </a:lnTo>
                  <a:lnTo>
                    <a:pt x="1128" y="920"/>
                  </a:lnTo>
                  <a:lnTo>
                    <a:pt x="1127" y="908"/>
                  </a:lnTo>
                  <a:lnTo>
                    <a:pt x="1127" y="902"/>
                  </a:lnTo>
                  <a:lnTo>
                    <a:pt x="1127" y="895"/>
                  </a:lnTo>
                  <a:lnTo>
                    <a:pt x="1127" y="895"/>
                  </a:lnTo>
                  <a:lnTo>
                    <a:pt x="1127" y="889"/>
                  </a:lnTo>
                  <a:lnTo>
                    <a:pt x="1124" y="883"/>
                  </a:lnTo>
                  <a:lnTo>
                    <a:pt x="1120" y="878"/>
                  </a:lnTo>
                  <a:lnTo>
                    <a:pt x="1117" y="872"/>
                  </a:lnTo>
                  <a:lnTo>
                    <a:pt x="1107" y="862"/>
                  </a:lnTo>
                  <a:lnTo>
                    <a:pt x="1102" y="856"/>
                  </a:lnTo>
                  <a:lnTo>
                    <a:pt x="1102" y="856"/>
                  </a:lnTo>
                  <a:lnTo>
                    <a:pt x="1098" y="851"/>
                  </a:lnTo>
                  <a:lnTo>
                    <a:pt x="1091" y="843"/>
                  </a:lnTo>
                  <a:lnTo>
                    <a:pt x="1067" y="826"/>
                  </a:lnTo>
                  <a:lnTo>
                    <a:pt x="1067" y="826"/>
                  </a:lnTo>
                  <a:lnTo>
                    <a:pt x="1061" y="822"/>
                  </a:lnTo>
                  <a:lnTo>
                    <a:pt x="1056" y="819"/>
                  </a:lnTo>
                  <a:lnTo>
                    <a:pt x="1046" y="816"/>
                  </a:lnTo>
                  <a:lnTo>
                    <a:pt x="1036" y="816"/>
                  </a:lnTo>
                  <a:lnTo>
                    <a:pt x="1027" y="816"/>
                  </a:lnTo>
                  <a:lnTo>
                    <a:pt x="1027" y="816"/>
                  </a:lnTo>
                  <a:lnTo>
                    <a:pt x="973" y="808"/>
                  </a:lnTo>
                  <a:lnTo>
                    <a:pt x="867" y="791"/>
                  </a:lnTo>
                  <a:lnTo>
                    <a:pt x="718" y="766"/>
                  </a:lnTo>
                  <a:lnTo>
                    <a:pt x="718" y="766"/>
                  </a:lnTo>
                  <a:lnTo>
                    <a:pt x="719" y="759"/>
                  </a:lnTo>
                  <a:lnTo>
                    <a:pt x="722" y="752"/>
                  </a:lnTo>
                  <a:lnTo>
                    <a:pt x="728" y="741"/>
                  </a:lnTo>
                  <a:lnTo>
                    <a:pt x="728" y="741"/>
                  </a:lnTo>
                  <a:lnTo>
                    <a:pt x="744" y="713"/>
                  </a:lnTo>
                  <a:lnTo>
                    <a:pt x="753" y="701"/>
                  </a:lnTo>
                  <a:lnTo>
                    <a:pt x="763" y="691"/>
                  </a:lnTo>
                  <a:lnTo>
                    <a:pt x="763" y="691"/>
                  </a:lnTo>
                  <a:lnTo>
                    <a:pt x="775" y="681"/>
                  </a:lnTo>
                  <a:lnTo>
                    <a:pt x="790" y="671"/>
                  </a:lnTo>
                  <a:lnTo>
                    <a:pt x="806" y="661"/>
                  </a:lnTo>
                  <a:lnTo>
                    <a:pt x="823" y="651"/>
                  </a:lnTo>
                  <a:lnTo>
                    <a:pt x="823" y="651"/>
                  </a:lnTo>
                  <a:lnTo>
                    <a:pt x="830" y="646"/>
                  </a:lnTo>
                  <a:lnTo>
                    <a:pt x="835" y="641"/>
                  </a:lnTo>
                  <a:lnTo>
                    <a:pt x="839" y="636"/>
                  </a:lnTo>
                  <a:lnTo>
                    <a:pt x="841" y="631"/>
                  </a:lnTo>
                  <a:lnTo>
                    <a:pt x="844" y="623"/>
                  </a:lnTo>
                  <a:lnTo>
                    <a:pt x="845" y="622"/>
                  </a:lnTo>
                  <a:lnTo>
                    <a:pt x="848" y="621"/>
                  </a:lnTo>
                  <a:lnTo>
                    <a:pt x="848" y="621"/>
                  </a:lnTo>
                  <a:lnTo>
                    <a:pt x="851" y="618"/>
                  </a:lnTo>
                  <a:lnTo>
                    <a:pt x="858" y="613"/>
                  </a:lnTo>
                  <a:lnTo>
                    <a:pt x="870" y="598"/>
                  </a:lnTo>
                  <a:lnTo>
                    <a:pt x="887" y="576"/>
                  </a:lnTo>
                  <a:lnTo>
                    <a:pt x="887" y="576"/>
                  </a:lnTo>
                  <a:lnTo>
                    <a:pt x="985" y="616"/>
                  </a:lnTo>
                  <a:lnTo>
                    <a:pt x="1053" y="647"/>
                  </a:lnTo>
                  <a:lnTo>
                    <a:pt x="1079" y="658"/>
                  </a:lnTo>
                  <a:lnTo>
                    <a:pt x="1092" y="666"/>
                  </a:lnTo>
                  <a:lnTo>
                    <a:pt x="1092" y="666"/>
                  </a:lnTo>
                  <a:lnTo>
                    <a:pt x="1101" y="671"/>
                  </a:lnTo>
                  <a:lnTo>
                    <a:pt x="1114" y="676"/>
                  </a:lnTo>
                  <a:lnTo>
                    <a:pt x="1130" y="679"/>
                  </a:lnTo>
                  <a:lnTo>
                    <a:pt x="1149" y="683"/>
                  </a:lnTo>
                  <a:lnTo>
                    <a:pt x="1184" y="689"/>
                  </a:lnTo>
                  <a:lnTo>
                    <a:pt x="1198" y="691"/>
                  </a:lnTo>
                  <a:lnTo>
                    <a:pt x="1206" y="691"/>
                  </a:lnTo>
                  <a:lnTo>
                    <a:pt x="1206" y="691"/>
                  </a:lnTo>
                  <a:lnTo>
                    <a:pt x="1211" y="689"/>
                  </a:lnTo>
                  <a:lnTo>
                    <a:pt x="1218" y="686"/>
                  </a:lnTo>
                  <a:lnTo>
                    <a:pt x="1223" y="682"/>
                  </a:lnTo>
                  <a:lnTo>
                    <a:pt x="1229" y="677"/>
                  </a:lnTo>
                  <a:lnTo>
                    <a:pt x="1238" y="664"/>
                  </a:lnTo>
                  <a:lnTo>
                    <a:pt x="1246" y="651"/>
                  </a:lnTo>
                  <a:lnTo>
                    <a:pt x="1246" y="651"/>
                  </a:lnTo>
                  <a:lnTo>
                    <a:pt x="1248" y="646"/>
                  </a:lnTo>
                  <a:lnTo>
                    <a:pt x="1249" y="641"/>
                  </a:lnTo>
                  <a:lnTo>
                    <a:pt x="1250" y="625"/>
                  </a:lnTo>
                  <a:lnTo>
                    <a:pt x="1250" y="606"/>
                  </a:lnTo>
                  <a:lnTo>
                    <a:pt x="1249" y="585"/>
                  </a:lnTo>
                  <a:lnTo>
                    <a:pt x="1241" y="506"/>
                  </a:lnTo>
                  <a:lnTo>
                    <a:pt x="1241" y="506"/>
                  </a:lnTo>
                  <a:lnTo>
                    <a:pt x="1241" y="492"/>
                  </a:lnTo>
                  <a:lnTo>
                    <a:pt x="1241" y="481"/>
                  </a:lnTo>
                  <a:lnTo>
                    <a:pt x="1243" y="465"/>
                  </a:lnTo>
                  <a:lnTo>
                    <a:pt x="1245" y="455"/>
                  </a:lnTo>
                  <a:lnTo>
                    <a:pt x="1246" y="451"/>
                  </a:lnTo>
                  <a:lnTo>
                    <a:pt x="1216" y="426"/>
                  </a:lnTo>
                  <a:lnTo>
                    <a:pt x="1206" y="406"/>
                  </a:lnTo>
                  <a:lnTo>
                    <a:pt x="1172" y="391"/>
                  </a:lnTo>
                  <a:lnTo>
                    <a:pt x="1172" y="391"/>
                  </a:lnTo>
                  <a:lnTo>
                    <a:pt x="1183" y="387"/>
                  </a:lnTo>
                  <a:lnTo>
                    <a:pt x="1193" y="386"/>
                  </a:lnTo>
                  <a:lnTo>
                    <a:pt x="1198" y="386"/>
                  </a:lnTo>
                  <a:lnTo>
                    <a:pt x="1201" y="386"/>
                  </a:lnTo>
                  <a:lnTo>
                    <a:pt x="1201" y="386"/>
                  </a:lnTo>
                  <a:lnTo>
                    <a:pt x="1205" y="386"/>
                  </a:lnTo>
                  <a:lnTo>
                    <a:pt x="1206" y="386"/>
                  </a:lnTo>
                  <a:lnTo>
                    <a:pt x="1211" y="384"/>
                  </a:lnTo>
                  <a:lnTo>
                    <a:pt x="1220" y="379"/>
                  </a:lnTo>
                  <a:lnTo>
                    <a:pt x="1226" y="375"/>
                  </a:lnTo>
                  <a:lnTo>
                    <a:pt x="1236" y="371"/>
                  </a:lnTo>
                  <a:lnTo>
                    <a:pt x="1236" y="371"/>
                  </a:lnTo>
                  <a:lnTo>
                    <a:pt x="1246" y="367"/>
                  </a:lnTo>
                  <a:lnTo>
                    <a:pt x="1254" y="364"/>
                  </a:lnTo>
                  <a:lnTo>
                    <a:pt x="1260" y="360"/>
                  </a:lnTo>
                  <a:lnTo>
                    <a:pt x="1264" y="356"/>
                  </a:lnTo>
                  <a:lnTo>
                    <a:pt x="1270" y="349"/>
                  </a:lnTo>
                  <a:lnTo>
                    <a:pt x="1276" y="341"/>
                  </a:lnTo>
                  <a:lnTo>
                    <a:pt x="1276" y="341"/>
                  </a:lnTo>
                  <a:lnTo>
                    <a:pt x="1281" y="335"/>
                  </a:lnTo>
                  <a:lnTo>
                    <a:pt x="1284" y="329"/>
                  </a:lnTo>
                  <a:lnTo>
                    <a:pt x="1285" y="321"/>
                  </a:lnTo>
                  <a:lnTo>
                    <a:pt x="1286" y="306"/>
                  </a:lnTo>
                  <a:lnTo>
                    <a:pt x="1286" y="306"/>
                  </a:lnTo>
                  <a:lnTo>
                    <a:pt x="1287" y="292"/>
                  </a:lnTo>
                  <a:lnTo>
                    <a:pt x="1287" y="284"/>
                  </a:lnTo>
                  <a:lnTo>
                    <a:pt x="1286" y="271"/>
                  </a:lnTo>
                  <a:lnTo>
                    <a:pt x="1286" y="271"/>
                  </a:lnTo>
                  <a:lnTo>
                    <a:pt x="1285" y="260"/>
                  </a:lnTo>
                  <a:lnTo>
                    <a:pt x="1284" y="249"/>
                  </a:lnTo>
                  <a:lnTo>
                    <a:pt x="1281" y="236"/>
                  </a:lnTo>
                  <a:lnTo>
                    <a:pt x="1281" y="236"/>
                  </a:lnTo>
                  <a:close/>
                  <a:moveTo>
                    <a:pt x="891" y="1652"/>
                  </a:moveTo>
                  <a:lnTo>
                    <a:pt x="876" y="1600"/>
                  </a:lnTo>
                  <a:lnTo>
                    <a:pt x="882" y="1600"/>
                  </a:lnTo>
                  <a:lnTo>
                    <a:pt x="882" y="1600"/>
                  </a:lnTo>
                  <a:lnTo>
                    <a:pt x="897" y="1602"/>
                  </a:lnTo>
                  <a:lnTo>
                    <a:pt x="911" y="1605"/>
                  </a:lnTo>
                  <a:lnTo>
                    <a:pt x="920" y="1605"/>
                  </a:lnTo>
                  <a:lnTo>
                    <a:pt x="930" y="1605"/>
                  </a:lnTo>
                  <a:lnTo>
                    <a:pt x="942" y="1603"/>
                  </a:lnTo>
                  <a:lnTo>
                    <a:pt x="957" y="1600"/>
                  </a:lnTo>
                  <a:lnTo>
                    <a:pt x="957" y="1600"/>
                  </a:lnTo>
                  <a:lnTo>
                    <a:pt x="981" y="1595"/>
                  </a:lnTo>
                  <a:lnTo>
                    <a:pt x="1012" y="1590"/>
                  </a:lnTo>
                  <a:lnTo>
                    <a:pt x="1012" y="1590"/>
                  </a:lnTo>
                  <a:lnTo>
                    <a:pt x="1007" y="1605"/>
                  </a:lnTo>
                  <a:lnTo>
                    <a:pt x="1007" y="1605"/>
                  </a:lnTo>
                  <a:lnTo>
                    <a:pt x="1006" y="1611"/>
                  </a:lnTo>
                  <a:lnTo>
                    <a:pt x="1003" y="1616"/>
                  </a:lnTo>
                  <a:lnTo>
                    <a:pt x="997" y="1625"/>
                  </a:lnTo>
                  <a:lnTo>
                    <a:pt x="997" y="1625"/>
                  </a:lnTo>
                  <a:lnTo>
                    <a:pt x="992" y="1632"/>
                  </a:lnTo>
                  <a:lnTo>
                    <a:pt x="988" y="1642"/>
                  </a:lnTo>
                  <a:lnTo>
                    <a:pt x="982" y="1655"/>
                  </a:lnTo>
                  <a:lnTo>
                    <a:pt x="982" y="1655"/>
                  </a:lnTo>
                  <a:lnTo>
                    <a:pt x="951" y="1652"/>
                  </a:lnTo>
                  <a:lnTo>
                    <a:pt x="921" y="1652"/>
                  </a:lnTo>
                  <a:lnTo>
                    <a:pt x="891" y="1652"/>
                  </a:lnTo>
                  <a:lnTo>
                    <a:pt x="891" y="1652"/>
                  </a:lnTo>
                  <a:close/>
                  <a:moveTo>
                    <a:pt x="866" y="1562"/>
                  </a:moveTo>
                  <a:lnTo>
                    <a:pt x="788" y="1280"/>
                  </a:lnTo>
                  <a:lnTo>
                    <a:pt x="912" y="1245"/>
                  </a:lnTo>
                  <a:lnTo>
                    <a:pt x="897" y="1290"/>
                  </a:lnTo>
                  <a:lnTo>
                    <a:pt x="897" y="1290"/>
                  </a:lnTo>
                  <a:lnTo>
                    <a:pt x="914" y="1294"/>
                  </a:lnTo>
                  <a:lnTo>
                    <a:pt x="932" y="1300"/>
                  </a:lnTo>
                  <a:lnTo>
                    <a:pt x="932" y="1300"/>
                  </a:lnTo>
                  <a:lnTo>
                    <a:pt x="942" y="1300"/>
                  </a:lnTo>
                  <a:lnTo>
                    <a:pt x="942" y="1435"/>
                  </a:lnTo>
                  <a:lnTo>
                    <a:pt x="927" y="1440"/>
                  </a:lnTo>
                  <a:lnTo>
                    <a:pt x="927" y="1440"/>
                  </a:lnTo>
                  <a:lnTo>
                    <a:pt x="926" y="1441"/>
                  </a:lnTo>
                  <a:lnTo>
                    <a:pt x="924" y="1444"/>
                  </a:lnTo>
                  <a:lnTo>
                    <a:pt x="920" y="1450"/>
                  </a:lnTo>
                  <a:lnTo>
                    <a:pt x="917" y="1460"/>
                  </a:lnTo>
                  <a:lnTo>
                    <a:pt x="917" y="1460"/>
                  </a:lnTo>
                  <a:lnTo>
                    <a:pt x="916" y="1472"/>
                  </a:lnTo>
                  <a:lnTo>
                    <a:pt x="917" y="1485"/>
                  </a:lnTo>
                  <a:lnTo>
                    <a:pt x="919" y="1495"/>
                  </a:lnTo>
                  <a:lnTo>
                    <a:pt x="917" y="1497"/>
                  </a:lnTo>
                  <a:lnTo>
                    <a:pt x="917" y="1500"/>
                  </a:lnTo>
                  <a:lnTo>
                    <a:pt x="917" y="1500"/>
                  </a:lnTo>
                  <a:lnTo>
                    <a:pt x="910" y="1515"/>
                  </a:lnTo>
                  <a:lnTo>
                    <a:pt x="905" y="1525"/>
                  </a:lnTo>
                  <a:lnTo>
                    <a:pt x="902" y="1535"/>
                  </a:lnTo>
                  <a:lnTo>
                    <a:pt x="902" y="1535"/>
                  </a:lnTo>
                  <a:lnTo>
                    <a:pt x="902" y="1546"/>
                  </a:lnTo>
                  <a:lnTo>
                    <a:pt x="902" y="1550"/>
                  </a:lnTo>
                  <a:lnTo>
                    <a:pt x="902" y="1550"/>
                  </a:lnTo>
                  <a:lnTo>
                    <a:pt x="890" y="1553"/>
                  </a:lnTo>
                  <a:lnTo>
                    <a:pt x="879" y="1557"/>
                  </a:lnTo>
                  <a:lnTo>
                    <a:pt x="866" y="1562"/>
                  </a:lnTo>
                  <a:lnTo>
                    <a:pt x="866" y="1562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C0420AB-2832-4F36-9EF0-972841DF2207}"/>
              </a:ext>
            </a:extLst>
          </p:cNvPr>
          <p:cNvGrpSpPr/>
          <p:nvPr/>
        </p:nvGrpSpPr>
        <p:grpSpPr>
          <a:xfrm>
            <a:off x="1268647" y="3984518"/>
            <a:ext cx="1789467" cy="2268414"/>
            <a:chOff x="1629700" y="3251363"/>
            <a:chExt cx="1789467" cy="2268414"/>
          </a:xfrm>
        </p:grpSpPr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3DCC1146-2EEB-4E7D-BA60-4AE8B6570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3380" y="3611362"/>
              <a:ext cx="855787" cy="542104"/>
            </a:xfrm>
            <a:custGeom>
              <a:avLst/>
              <a:gdLst>
                <a:gd name="T0" fmla="*/ 374 w 813"/>
                <a:gd name="T1" fmla="*/ 365 h 515"/>
                <a:gd name="T2" fmla="*/ 374 w 813"/>
                <a:gd name="T3" fmla="*/ 365 h 515"/>
                <a:gd name="T4" fmla="*/ 185 w 813"/>
                <a:gd name="T5" fmla="*/ 382 h 515"/>
                <a:gd name="T6" fmla="*/ 0 w 813"/>
                <a:gd name="T7" fmla="*/ 400 h 515"/>
                <a:gd name="T8" fmla="*/ 0 w 813"/>
                <a:gd name="T9" fmla="*/ 410 h 515"/>
                <a:gd name="T10" fmla="*/ 0 w 813"/>
                <a:gd name="T11" fmla="*/ 410 h 515"/>
                <a:gd name="T12" fmla="*/ 10 w 813"/>
                <a:gd name="T13" fmla="*/ 413 h 515"/>
                <a:gd name="T14" fmla="*/ 35 w 813"/>
                <a:gd name="T15" fmla="*/ 425 h 515"/>
                <a:gd name="T16" fmla="*/ 110 w 813"/>
                <a:gd name="T17" fmla="*/ 461 h 515"/>
                <a:gd name="T18" fmla="*/ 220 w 813"/>
                <a:gd name="T19" fmla="*/ 515 h 515"/>
                <a:gd name="T20" fmla="*/ 633 w 813"/>
                <a:gd name="T21" fmla="*/ 500 h 515"/>
                <a:gd name="T22" fmla="*/ 638 w 813"/>
                <a:gd name="T23" fmla="*/ 485 h 515"/>
                <a:gd name="T24" fmla="*/ 638 w 813"/>
                <a:gd name="T25" fmla="*/ 485 h 515"/>
                <a:gd name="T26" fmla="*/ 646 w 813"/>
                <a:gd name="T27" fmla="*/ 486 h 515"/>
                <a:gd name="T28" fmla="*/ 652 w 813"/>
                <a:gd name="T29" fmla="*/ 486 h 515"/>
                <a:gd name="T30" fmla="*/ 658 w 813"/>
                <a:gd name="T31" fmla="*/ 485 h 515"/>
                <a:gd name="T32" fmla="*/ 658 w 813"/>
                <a:gd name="T33" fmla="*/ 485 h 515"/>
                <a:gd name="T34" fmla="*/ 663 w 813"/>
                <a:gd name="T35" fmla="*/ 481 h 515"/>
                <a:gd name="T36" fmla="*/ 668 w 813"/>
                <a:gd name="T37" fmla="*/ 476 h 515"/>
                <a:gd name="T38" fmla="*/ 673 w 813"/>
                <a:gd name="T39" fmla="*/ 470 h 515"/>
                <a:gd name="T40" fmla="*/ 678 w 813"/>
                <a:gd name="T41" fmla="*/ 450 h 515"/>
                <a:gd name="T42" fmla="*/ 813 w 813"/>
                <a:gd name="T43" fmla="*/ 30 h 515"/>
                <a:gd name="T44" fmla="*/ 813 w 813"/>
                <a:gd name="T45" fmla="*/ 30 h 515"/>
                <a:gd name="T46" fmla="*/ 812 w 813"/>
                <a:gd name="T47" fmla="*/ 28 h 515"/>
                <a:gd name="T48" fmla="*/ 810 w 813"/>
                <a:gd name="T49" fmla="*/ 25 h 515"/>
                <a:gd name="T50" fmla="*/ 808 w 813"/>
                <a:gd name="T51" fmla="*/ 25 h 515"/>
                <a:gd name="T52" fmla="*/ 808 w 813"/>
                <a:gd name="T53" fmla="*/ 25 h 515"/>
                <a:gd name="T54" fmla="*/ 754 w 813"/>
                <a:gd name="T55" fmla="*/ 23 h 515"/>
                <a:gd name="T56" fmla="*/ 642 w 813"/>
                <a:gd name="T57" fmla="*/ 14 h 515"/>
                <a:gd name="T58" fmla="*/ 530 w 813"/>
                <a:gd name="T59" fmla="*/ 5 h 515"/>
                <a:gd name="T60" fmla="*/ 493 w 813"/>
                <a:gd name="T61" fmla="*/ 1 h 515"/>
                <a:gd name="T62" fmla="*/ 479 w 813"/>
                <a:gd name="T63" fmla="*/ 0 h 515"/>
                <a:gd name="T64" fmla="*/ 479 w 813"/>
                <a:gd name="T65" fmla="*/ 0 h 515"/>
                <a:gd name="T66" fmla="*/ 429 w 813"/>
                <a:gd name="T67" fmla="*/ 181 h 515"/>
                <a:gd name="T68" fmla="*/ 393 w 813"/>
                <a:gd name="T69" fmla="*/ 307 h 515"/>
                <a:gd name="T70" fmla="*/ 381 w 813"/>
                <a:gd name="T71" fmla="*/ 348 h 515"/>
                <a:gd name="T72" fmla="*/ 377 w 813"/>
                <a:gd name="T73" fmla="*/ 361 h 515"/>
                <a:gd name="T74" fmla="*/ 374 w 813"/>
                <a:gd name="T75" fmla="*/ 365 h 515"/>
                <a:gd name="T76" fmla="*/ 374 w 813"/>
                <a:gd name="T77" fmla="*/ 365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3" h="515">
                  <a:moveTo>
                    <a:pt x="374" y="365"/>
                  </a:moveTo>
                  <a:lnTo>
                    <a:pt x="374" y="365"/>
                  </a:lnTo>
                  <a:lnTo>
                    <a:pt x="185" y="382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10" y="413"/>
                  </a:lnTo>
                  <a:lnTo>
                    <a:pt x="35" y="425"/>
                  </a:lnTo>
                  <a:lnTo>
                    <a:pt x="110" y="461"/>
                  </a:lnTo>
                  <a:lnTo>
                    <a:pt x="220" y="515"/>
                  </a:lnTo>
                  <a:lnTo>
                    <a:pt x="633" y="500"/>
                  </a:lnTo>
                  <a:lnTo>
                    <a:pt x="638" y="485"/>
                  </a:lnTo>
                  <a:lnTo>
                    <a:pt x="638" y="485"/>
                  </a:lnTo>
                  <a:lnTo>
                    <a:pt x="646" y="486"/>
                  </a:lnTo>
                  <a:lnTo>
                    <a:pt x="652" y="486"/>
                  </a:lnTo>
                  <a:lnTo>
                    <a:pt x="658" y="485"/>
                  </a:lnTo>
                  <a:lnTo>
                    <a:pt x="658" y="485"/>
                  </a:lnTo>
                  <a:lnTo>
                    <a:pt x="663" y="481"/>
                  </a:lnTo>
                  <a:lnTo>
                    <a:pt x="668" y="476"/>
                  </a:lnTo>
                  <a:lnTo>
                    <a:pt x="673" y="470"/>
                  </a:lnTo>
                  <a:lnTo>
                    <a:pt x="678" y="450"/>
                  </a:lnTo>
                  <a:lnTo>
                    <a:pt x="813" y="30"/>
                  </a:lnTo>
                  <a:lnTo>
                    <a:pt x="813" y="30"/>
                  </a:lnTo>
                  <a:lnTo>
                    <a:pt x="812" y="28"/>
                  </a:lnTo>
                  <a:lnTo>
                    <a:pt x="810" y="25"/>
                  </a:lnTo>
                  <a:lnTo>
                    <a:pt x="808" y="25"/>
                  </a:lnTo>
                  <a:lnTo>
                    <a:pt x="808" y="25"/>
                  </a:lnTo>
                  <a:lnTo>
                    <a:pt x="754" y="23"/>
                  </a:lnTo>
                  <a:lnTo>
                    <a:pt x="642" y="14"/>
                  </a:lnTo>
                  <a:lnTo>
                    <a:pt x="530" y="5"/>
                  </a:lnTo>
                  <a:lnTo>
                    <a:pt x="493" y="1"/>
                  </a:lnTo>
                  <a:lnTo>
                    <a:pt x="479" y="0"/>
                  </a:lnTo>
                  <a:lnTo>
                    <a:pt x="479" y="0"/>
                  </a:lnTo>
                  <a:lnTo>
                    <a:pt x="429" y="181"/>
                  </a:lnTo>
                  <a:lnTo>
                    <a:pt x="393" y="307"/>
                  </a:lnTo>
                  <a:lnTo>
                    <a:pt x="381" y="348"/>
                  </a:lnTo>
                  <a:lnTo>
                    <a:pt x="377" y="361"/>
                  </a:lnTo>
                  <a:lnTo>
                    <a:pt x="374" y="365"/>
                  </a:lnTo>
                  <a:lnTo>
                    <a:pt x="374" y="3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C1440536-3980-4D28-BBE7-C3F73FDAE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8642" y="3642941"/>
              <a:ext cx="383157" cy="373683"/>
            </a:xfrm>
            <a:custGeom>
              <a:avLst/>
              <a:gdLst>
                <a:gd name="T0" fmla="*/ 80 w 364"/>
                <a:gd name="T1" fmla="*/ 0 h 355"/>
                <a:gd name="T2" fmla="*/ 80 w 364"/>
                <a:gd name="T3" fmla="*/ 0 h 355"/>
                <a:gd name="T4" fmla="*/ 222 w 364"/>
                <a:gd name="T5" fmla="*/ 11 h 355"/>
                <a:gd name="T6" fmla="*/ 319 w 364"/>
                <a:gd name="T7" fmla="*/ 20 h 355"/>
                <a:gd name="T8" fmla="*/ 352 w 364"/>
                <a:gd name="T9" fmla="*/ 24 h 355"/>
                <a:gd name="T10" fmla="*/ 364 w 364"/>
                <a:gd name="T11" fmla="*/ 25 h 355"/>
                <a:gd name="T12" fmla="*/ 364 w 364"/>
                <a:gd name="T13" fmla="*/ 25 h 355"/>
                <a:gd name="T14" fmla="*/ 349 w 364"/>
                <a:gd name="T15" fmla="*/ 77 h 355"/>
                <a:gd name="T16" fmla="*/ 314 w 364"/>
                <a:gd name="T17" fmla="*/ 191 h 355"/>
                <a:gd name="T18" fmla="*/ 264 w 364"/>
                <a:gd name="T19" fmla="*/ 355 h 355"/>
                <a:gd name="T20" fmla="*/ 264 w 364"/>
                <a:gd name="T21" fmla="*/ 355 h 355"/>
                <a:gd name="T22" fmla="*/ 132 w 364"/>
                <a:gd name="T23" fmla="*/ 321 h 355"/>
                <a:gd name="T24" fmla="*/ 43 w 364"/>
                <a:gd name="T25" fmla="*/ 297 h 355"/>
                <a:gd name="T26" fmla="*/ 11 w 364"/>
                <a:gd name="T27" fmla="*/ 288 h 355"/>
                <a:gd name="T28" fmla="*/ 0 w 364"/>
                <a:gd name="T29" fmla="*/ 285 h 355"/>
                <a:gd name="T30" fmla="*/ 0 w 364"/>
                <a:gd name="T31" fmla="*/ 285 h 355"/>
                <a:gd name="T32" fmla="*/ 3 w 364"/>
                <a:gd name="T33" fmla="*/ 271 h 355"/>
                <a:gd name="T34" fmla="*/ 13 w 364"/>
                <a:gd name="T35" fmla="*/ 239 h 355"/>
                <a:gd name="T36" fmla="*/ 40 w 364"/>
                <a:gd name="T37" fmla="*/ 141 h 355"/>
                <a:gd name="T38" fmla="*/ 80 w 364"/>
                <a:gd name="T39" fmla="*/ 0 h 355"/>
                <a:gd name="T40" fmla="*/ 80 w 364"/>
                <a:gd name="T4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4" h="355">
                  <a:moveTo>
                    <a:pt x="80" y="0"/>
                  </a:moveTo>
                  <a:lnTo>
                    <a:pt x="80" y="0"/>
                  </a:lnTo>
                  <a:lnTo>
                    <a:pt x="222" y="11"/>
                  </a:lnTo>
                  <a:lnTo>
                    <a:pt x="319" y="20"/>
                  </a:lnTo>
                  <a:lnTo>
                    <a:pt x="352" y="24"/>
                  </a:lnTo>
                  <a:lnTo>
                    <a:pt x="364" y="25"/>
                  </a:lnTo>
                  <a:lnTo>
                    <a:pt x="364" y="25"/>
                  </a:lnTo>
                  <a:lnTo>
                    <a:pt x="349" y="77"/>
                  </a:lnTo>
                  <a:lnTo>
                    <a:pt x="314" y="191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132" y="321"/>
                  </a:lnTo>
                  <a:lnTo>
                    <a:pt x="43" y="297"/>
                  </a:lnTo>
                  <a:lnTo>
                    <a:pt x="11" y="288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3" y="271"/>
                  </a:lnTo>
                  <a:lnTo>
                    <a:pt x="13" y="239"/>
                  </a:lnTo>
                  <a:lnTo>
                    <a:pt x="40" y="141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B94A884F-519C-4426-94E4-4B5AEBE9E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9700" y="3251363"/>
              <a:ext cx="1509469" cy="2268414"/>
            </a:xfrm>
            <a:custGeom>
              <a:avLst/>
              <a:gdLst>
                <a:gd name="T0" fmla="*/ 434 w 1434"/>
                <a:gd name="T1" fmla="*/ 382 h 2155"/>
                <a:gd name="T2" fmla="*/ 372 w 1434"/>
                <a:gd name="T3" fmla="*/ 478 h 2155"/>
                <a:gd name="T4" fmla="*/ 311 w 1434"/>
                <a:gd name="T5" fmla="*/ 648 h 2155"/>
                <a:gd name="T6" fmla="*/ 225 w 1434"/>
                <a:gd name="T7" fmla="*/ 742 h 2155"/>
                <a:gd name="T8" fmla="*/ 100 w 1434"/>
                <a:gd name="T9" fmla="*/ 727 h 2155"/>
                <a:gd name="T10" fmla="*/ 50 w 1434"/>
                <a:gd name="T11" fmla="*/ 910 h 2155"/>
                <a:gd name="T12" fmla="*/ 105 w 1434"/>
                <a:gd name="T13" fmla="*/ 1336 h 2155"/>
                <a:gd name="T14" fmla="*/ 71 w 1434"/>
                <a:gd name="T15" fmla="*/ 1396 h 2155"/>
                <a:gd name="T16" fmla="*/ 130 w 1434"/>
                <a:gd name="T17" fmla="*/ 1496 h 2155"/>
                <a:gd name="T18" fmla="*/ 175 w 1434"/>
                <a:gd name="T19" fmla="*/ 1895 h 2155"/>
                <a:gd name="T20" fmla="*/ 379 w 1434"/>
                <a:gd name="T21" fmla="*/ 1661 h 2155"/>
                <a:gd name="T22" fmla="*/ 932 w 1434"/>
                <a:gd name="T23" fmla="*/ 1970 h 2155"/>
                <a:gd name="T24" fmla="*/ 1197 w 1434"/>
                <a:gd name="T25" fmla="*/ 2015 h 2155"/>
                <a:gd name="T26" fmla="*/ 1431 w 1434"/>
                <a:gd name="T27" fmla="*/ 1990 h 2155"/>
                <a:gd name="T28" fmla="*/ 1417 w 1434"/>
                <a:gd name="T29" fmla="*/ 1946 h 2155"/>
                <a:gd name="T30" fmla="*/ 1297 w 1434"/>
                <a:gd name="T31" fmla="*/ 1899 h 2155"/>
                <a:gd name="T32" fmla="*/ 1177 w 1434"/>
                <a:gd name="T33" fmla="*/ 1847 h 2155"/>
                <a:gd name="T34" fmla="*/ 1189 w 1434"/>
                <a:gd name="T35" fmla="*/ 1759 h 2155"/>
                <a:gd name="T36" fmla="*/ 1301 w 1434"/>
                <a:gd name="T37" fmla="*/ 1581 h 2155"/>
                <a:gd name="T38" fmla="*/ 1346 w 1434"/>
                <a:gd name="T39" fmla="*/ 1336 h 2155"/>
                <a:gd name="T40" fmla="*/ 1302 w 1434"/>
                <a:gd name="T41" fmla="*/ 1234 h 2155"/>
                <a:gd name="T42" fmla="*/ 1208 w 1434"/>
                <a:gd name="T43" fmla="*/ 1197 h 2155"/>
                <a:gd name="T44" fmla="*/ 1132 w 1434"/>
                <a:gd name="T45" fmla="*/ 1156 h 2155"/>
                <a:gd name="T46" fmla="*/ 863 w 1434"/>
                <a:gd name="T47" fmla="*/ 1086 h 2155"/>
                <a:gd name="T48" fmla="*/ 740 w 1434"/>
                <a:gd name="T49" fmla="*/ 998 h 2155"/>
                <a:gd name="T50" fmla="*/ 767 w 1434"/>
                <a:gd name="T51" fmla="*/ 981 h 2155"/>
                <a:gd name="T52" fmla="*/ 780 w 1434"/>
                <a:gd name="T53" fmla="*/ 921 h 2155"/>
                <a:gd name="T54" fmla="*/ 818 w 1434"/>
                <a:gd name="T55" fmla="*/ 891 h 2155"/>
                <a:gd name="T56" fmla="*/ 890 w 1434"/>
                <a:gd name="T57" fmla="*/ 828 h 2155"/>
                <a:gd name="T58" fmla="*/ 1165 w 1434"/>
                <a:gd name="T59" fmla="*/ 888 h 2155"/>
                <a:gd name="T60" fmla="*/ 1258 w 1434"/>
                <a:gd name="T61" fmla="*/ 813 h 2155"/>
                <a:gd name="T62" fmla="*/ 1231 w 1434"/>
                <a:gd name="T63" fmla="*/ 537 h 2155"/>
                <a:gd name="T64" fmla="*/ 1201 w 1434"/>
                <a:gd name="T65" fmla="*/ 417 h 2155"/>
                <a:gd name="T66" fmla="*/ 1182 w 1434"/>
                <a:gd name="T67" fmla="*/ 297 h 2155"/>
                <a:gd name="T68" fmla="*/ 1180 w 1434"/>
                <a:gd name="T69" fmla="*/ 226 h 2155"/>
                <a:gd name="T70" fmla="*/ 1140 w 1434"/>
                <a:gd name="T71" fmla="*/ 169 h 2155"/>
                <a:gd name="T72" fmla="*/ 1127 w 1434"/>
                <a:gd name="T73" fmla="*/ 122 h 2155"/>
                <a:gd name="T74" fmla="*/ 1067 w 1434"/>
                <a:gd name="T75" fmla="*/ 54 h 2155"/>
                <a:gd name="T76" fmla="*/ 932 w 1434"/>
                <a:gd name="T77" fmla="*/ 2 h 2155"/>
                <a:gd name="T78" fmla="*/ 848 w 1434"/>
                <a:gd name="T79" fmla="*/ 32 h 2155"/>
                <a:gd name="T80" fmla="*/ 737 w 1434"/>
                <a:gd name="T81" fmla="*/ 85 h 2155"/>
                <a:gd name="T82" fmla="*/ 668 w 1434"/>
                <a:gd name="T83" fmla="*/ 125 h 2155"/>
                <a:gd name="T84" fmla="*/ 628 w 1434"/>
                <a:gd name="T85" fmla="*/ 207 h 2155"/>
                <a:gd name="T86" fmla="*/ 529 w 1434"/>
                <a:gd name="T87" fmla="*/ 272 h 2155"/>
                <a:gd name="T88" fmla="*/ 504 w 1434"/>
                <a:gd name="T89" fmla="*/ 327 h 2155"/>
                <a:gd name="T90" fmla="*/ 972 w 1434"/>
                <a:gd name="T91" fmla="*/ 1835 h 2155"/>
                <a:gd name="T92" fmla="*/ 1026 w 1434"/>
                <a:gd name="T93" fmla="*/ 1874 h 2155"/>
                <a:gd name="T94" fmla="*/ 922 w 1434"/>
                <a:gd name="T95" fmla="*/ 1925 h 2155"/>
                <a:gd name="T96" fmla="*/ 988 w 1434"/>
                <a:gd name="T97" fmla="*/ 1606 h 2155"/>
                <a:gd name="T98" fmla="*/ 1061 w 1434"/>
                <a:gd name="T99" fmla="*/ 1725 h 2155"/>
                <a:gd name="T100" fmla="*/ 988 w 1434"/>
                <a:gd name="T101" fmla="*/ 1606 h 2155"/>
                <a:gd name="T102" fmla="*/ 1109 w 1434"/>
                <a:gd name="T103" fmla="*/ 429 h 2155"/>
                <a:gd name="T104" fmla="*/ 1104 w 1434"/>
                <a:gd name="T105" fmla="*/ 704 h 2155"/>
                <a:gd name="T106" fmla="*/ 985 w 1434"/>
                <a:gd name="T107" fmla="*/ 633 h 2155"/>
                <a:gd name="T108" fmla="*/ 875 w 1434"/>
                <a:gd name="T109" fmla="*/ 553 h 2155"/>
                <a:gd name="T110" fmla="*/ 778 w 1434"/>
                <a:gd name="T111" fmla="*/ 477 h 2155"/>
                <a:gd name="T112" fmla="*/ 848 w 1434"/>
                <a:gd name="T113" fmla="*/ 476 h 2155"/>
                <a:gd name="T114" fmla="*/ 932 w 1434"/>
                <a:gd name="T115" fmla="*/ 502 h 2155"/>
                <a:gd name="T116" fmla="*/ 972 w 1434"/>
                <a:gd name="T117" fmla="*/ 482 h 2155"/>
                <a:gd name="T118" fmla="*/ 1002 w 1434"/>
                <a:gd name="T119" fmla="*/ 457 h 2155"/>
                <a:gd name="T120" fmla="*/ 1042 w 1434"/>
                <a:gd name="T121" fmla="*/ 417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34" h="2155">
                  <a:moveTo>
                    <a:pt x="505" y="338"/>
                  </a:moveTo>
                  <a:lnTo>
                    <a:pt x="505" y="338"/>
                  </a:lnTo>
                  <a:lnTo>
                    <a:pt x="499" y="342"/>
                  </a:lnTo>
                  <a:lnTo>
                    <a:pt x="499" y="342"/>
                  </a:lnTo>
                  <a:lnTo>
                    <a:pt x="480" y="353"/>
                  </a:lnTo>
                  <a:lnTo>
                    <a:pt x="465" y="363"/>
                  </a:lnTo>
                  <a:lnTo>
                    <a:pt x="450" y="372"/>
                  </a:lnTo>
                  <a:lnTo>
                    <a:pt x="434" y="382"/>
                  </a:lnTo>
                  <a:lnTo>
                    <a:pt x="434" y="382"/>
                  </a:lnTo>
                  <a:lnTo>
                    <a:pt x="429" y="385"/>
                  </a:lnTo>
                  <a:lnTo>
                    <a:pt x="424" y="388"/>
                  </a:lnTo>
                  <a:lnTo>
                    <a:pt x="415" y="400"/>
                  </a:lnTo>
                  <a:lnTo>
                    <a:pt x="407" y="412"/>
                  </a:lnTo>
                  <a:lnTo>
                    <a:pt x="398" y="426"/>
                  </a:lnTo>
                  <a:lnTo>
                    <a:pt x="383" y="453"/>
                  </a:lnTo>
                  <a:lnTo>
                    <a:pt x="374" y="472"/>
                  </a:lnTo>
                  <a:lnTo>
                    <a:pt x="374" y="472"/>
                  </a:lnTo>
                  <a:lnTo>
                    <a:pt x="372" y="478"/>
                  </a:lnTo>
                  <a:lnTo>
                    <a:pt x="369" y="487"/>
                  </a:lnTo>
                  <a:lnTo>
                    <a:pt x="364" y="507"/>
                  </a:lnTo>
                  <a:lnTo>
                    <a:pt x="357" y="532"/>
                  </a:lnTo>
                  <a:lnTo>
                    <a:pt x="350" y="547"/>
                  </a:lnTo>
                  <a:lnTo>
                    <a:pt x="344" y="562"/>
                  </a:lnTo>
                  <a:lnTo>
                    <a:pt x="344" y="562"/>
                  </a:lnTo>
                  <a:lnTo>
                    <a:pt x="337" y="581"/>
                  </a:lnTo>
                  <a:lnTo>
                    <a:pt x="328" y="602"/>
                  </a:lnTo>
                  <a:lnTo>
                    <a:pt x="311" y="648"/>
                  </a:lnTo>
                  <a:lnTo>
                    <a:pt x="296" y="690"/>
                  </a:lnTo>
                  <a:lnTo>
                    <a:pt x="289" y="707"/>
                  </a:lnTo>
                  <a:lnTo>
                    <a:pt x="284" y="717"/>
                  </a:lnTo>
                  <a:lnTo>
                    <a:pt x="284" y="717"/>
                  </a:lnTo>
                  <a:lnTo>
                    <a:pt x="276" y="735"/>
                  </a:lnTo>
                  <a:lnTo>
                    <a:pt x="266" y="758"/>
                  </a:lnTo>
                  <a:lnTo>
                    <a:pt x="255" y="787"/>
                  </a:lnTo>
                  <a:lnTo>
                    <a:pt x="225" y="742"/>
                  </a:lnTo>
                  <a:lnTo>
                    <a:pt x="225" y="742"/>
                  </a:lnTo>
                  <a:lnTo>
                    <a:pt x="205" y="747"/>
                  </a:lnTo>
                  <a:lnTo>
                    <a:pt x="188" y="750"/>
                  </a:lnTo>
                  <a:lnTo>
                    <a:pt x="180" y="752"/>
                  </a:lnTo>
                  <a:lnTo>
                    <a:pt x="180" y="752"/>
                  </a:lnTo>
                  <a:lnTo>
                    <a:pt x="166" y="748"/>
                  </a:lnTo>
                  <a:lnTo>
                    <a:pt x="139" y="740"/>
                  </a:lnTo>
                  <a:lnTo>
                    <a:pt x="112" y="733"/>
                  </a:lnTo>
                  <a:lnTo>
                    <a:pt x="104" y="729"/>
                  </a:lnTo>
                  <a:lnTo>
                    <a:pt x="100" y="727"/>
                  </a:lnTo>
                  <a:lnTo>
                    <a:pt x="100" y="727"/>
                  </a:lnTo>
                  <a:lnTo>
                    <a:pt x="74" y="689"/>
                  </a:lnTo>
                  <a:lnTo>
                    <a:pt x="50" y="657"/>
                  </a:lnTo>
                  <a:lnTo>
                    <a:pt x="5" y="667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4" y="703"/>
                  </a:lnTo>
                  <a:lnTo>
                    <a:pt x="15" y="754"/>
                  </a:lnTo>
                  <a:lnTo>
                    <a:pt x="50" y="910"/>
                  </a:lnTo>
                  <a:lnTo>
                    <a:pt x="86" y="1076"/>
                  </a:lnTo>
                  <a:lnTo>
                    <a:pt x="99" y="1139"/>
                  </a:lnTo>
                  <a:lnTo>
                    <a:pt x="103" y="1161"/>
                  </a:lnTo>
                  <a:lnTo>
                    <a:pt x="105" y="1176"/>
                  </a:lnTo>
                  <a:lnTo>
                    <a:pt x="105" y="1176"/>
                  </a:lnTo>
                  <a:lnTo>
                    <a:pt x="106" y="1200"/>
                  </a:lnTo>
                  <a:lnTo>
                    <a:pt x="107" y="1225"/>
                  </a:lnTo>
                  <a:lnTo>
                    <a:pt x="107" y="1277"/>
                  </a:lnTo>
                  <a:lnTo>
                    <a:pt x="105" y="1336"/>
                  </a:lnTo>
                  <a:lnTo>
                    <a:pt x="105" y="1336"/>
                  </a:lnTo>
                  <a:lnTo>
                    <a:pt x="94" y="1341"/>
                  </a:lnTo>
                  <a:lnTo>
                    <a:pt x="85" y="1346"/>
                  </a:lnTo>
                  <a:lnTo>
                    <a:pt x="81" y="1348"/>
                  </a:lnTo>
                  <a:lnTo>
                    <a:pt x="80" y="1351"/>
                  </a:lnTo>
                  <a:lnTo>
                    <a:pt x="80" y="1351"/>
                  </a:lnTo>
                  <a:lnTo>
                    <a:pt x="78" y="1360"/>
                  </a:lnTo>
                  <a:lnTo>
                    <a:pt x="74" y="1377"/>
                  </a:lnTo>
                  <a:lnTo>
                    <a:pt x="71" y="1396"/>
                  </a:lnTo>
                  <a:lnTo>
                    <a:pt x="70" y="1411"/>
                  </a:lnTo>
                  <a:lnTo>
                    <a:pt x="70" y="1411"/>
                  </a:lnTo>
                  <a:lnTo>
                    <a:pt x="70" y="1415"/>
                  </a:lnTo>
                  <a:lnTo>
                    <a:pt x="73" y="1418"/>
                  </a:lnTo>
                  <a:lnTo>
                    <a:pt x="78" y="1427"/>
                  </a:lnTo>
                  <a:lnTo>
                    <a:pt x="96" y="1451"/>
                  </a:lnTo>
                  <a:lnTo>
                    <a:pt x="116" y="1476"/>
                  </a:lnTo>
                  <a:lnTo>
                    <a:pt x="125" y="1487"/>
                  </a:lnTo>
                  <a:lnTo>
                    <a:pt x="130" y="1496"/>
                  </a:lnTo>
                  <a:lnTo>
                    <a:pt x="150" y="1536"/>
                  </a:lnTo>
                  <a:lnTo>
                    <a:pt x="105" y="1875"/>
                  </a:lnTo>
                  <a:lnTo>
                    <a:pt x="150" y="1895"/>
                  </a:lnTo>
                  <a:lnTo>
                    <a:pt x="150" y="1895"/>
                  </a:lnTo>
                  <a:lnTo>
                    <a:pt x="164" y="1897"/>
                  </a:lnTo>
                  <a:lnTo>
                    <a:pt x="172" y="1898"/>
                  </a:lnTo>
                  <a:lnTo>
                    <a:pt x="175" y="1897"/>
                  </a:lnTo>
                  <a:lnTo>
                    <a:pt x="175" y="1895"/>
                  </a:lnTo>
                  <a:lnTo>
                    <a:pt x="175" y="1895"/>
                  </a:lnTo>
                  <a:lnTo>
                    <a:pt x="177" y="1882"/>
                  </a:lnTo>
                  <a:lnTo>
                    <a:pt x="186" y="1847"/>
                  </a:lnTo>
                  <a:lnTo>
                    <a:pt x="211" y="1743"/>
                  </a:lnTo>
                  <a:lnTo>
                    <a:pt x="250" y="1596"/>
                  </a:lnTo>
                  <a:lnTo>
                    <a:pt x="294" y="1621"/>
                  </a:lnTo>
                  <a:lnTo>
                    <a:pt x="255" y="2150"/>
                  </a:lnTo>
                  <a:lnTo>
                    <a:pt x="299" y="2155"/>
                  </a:lnTo>
                  <a:lnTo>
                    <a:pt x="319" y="2135"/>
                  </a:lnTo>
                  <a:lnTo>
                    <a:pt x="379" y="1661"/>
                  </a:lnTo>
                  <a:lnTo>
                    <a:pt x="628" y="1636"/>
                  </a:lnTo>
                  <a:lnTo>
                    <a:pt x="663" y="1800"/>
                  </a:lnTo>
                  <a:lnTo>
                    <a:pt x="698" y="1795"/>
                  </a:lnTo>
                  <a:lnTo>
                    <a:pt x="688" y="1621"/>
                  </a:lnTo>
                  <a:lnTo>
                    <a:pt x="733" y="1611"/>
                  </a:lnTo>
                  <a:lnTo>
                    <a:pt x="858" y="2020"/>
                  </a:lnTo>
                  <a:lnTo>
                    <a:pt x="947" y="2035"/>
                  </a:lnTo>
                  <a:lnTo>
                    <a:pt x="932" y="1970"/>
                  </a:lnTo>
                  <a:lnTo>
                    <a:pt x="932" y="1970"/>
                  </a:lnTo>
                  <a:lnTo>
                    <a:pt x="959" y="1978"/>
                  </a:lnTo>
                  <a:lnTo>
                    <a:pt x="986" y="1984"/>
                  </a:lnTo>
                  <a:lnTo>
                    <a:pt x="1042" y="1995"/>
                  </a:lnTo>
                  <a:lnTo>
                    <a:pt x="1042" y="1995"/>
                  </a:lnTo>
                  <a:lnTo>
                    <a:pt x="1084" y="2004"/>
                  </a:lnTo>
                  <a:lnTo>
                    <a:pt x="1125" y="2010"/>
                  </a:lnTo>
                  <a:lnTo>
                    <a:pt x="1164" y="2014"/>
                  </a:lnTo>
                  <a:lnTo>
                    <a:pt x="1197" y="2015"/>
                  </a:lnTo>
                  <a:lnTo>
                    <a:pt x="1197" y="2015"/>
                  </a:lnTo>
                  <a:lnTo>
                    <a:pt x="1236" y="2014"/>
                  </a:lnTo>
                  <a:lnTo>
                    <a:pt x="1290" y="2011"/>
                  </a:lnTo>
                  <a:lnTo>
                    <a:pt x="1342" y="2009"/>
                  </a:lnTo>
                  <a:lnTo>
                    <a:pt x="1381" y="2005"/>
                  </a:lnTo>
                  <a:lnTo>
                    <a:pt x="1381" y="2005"/>
                  </a:lnTo>
                  <a:lnTo>
                    <a:pt x="1406" y="2000"/>
                  </a:lnTo>
                  <a:lnTo>
                    <a:pt x="1416" y="1998"/>
                  </a:lnTo>
                  <a:lnTo>
                    <a:pt x="1425" y="1994"/>
                  </a:lnTo>
                  <a:lnTo>
                    <a:pt x="1431" y="1990"/>
                  </a:lnTo>
                  <a:lnTo>
                    <a:pt x="1433" y="1988"/>
                  </a:lnTo>
                  <a:lnTo>
                    <a:pt x="1434" y="1984"/>
                  </a:lnTo>
                  <a:lnTo>
                    <a:pt x="1434" y="1981"/>
                  </a:lnTo>
                  <a:lnTo>
                    <a:pt x="1434" y="1978"/>
                  </a:lnTo>
                  <a:lnTo>
                    <a:pt x="1433" y="1974"/>
                  </a:lnTo>
                  <a:lnTo>
                    <a:pt x="1431" y="1970"/>
                  </a:lnTo>
                  <a:lnTo>
                    <a:pt x="1431" y="1970"/>
                  </a:lnTo>
                  <a:lnTo>
                    <a:pt x="1422" y="1954"/>
                  </a:lnTo>
                  <a:lnTo>
                    <a:pt x="1417" y="1946"/>
                  </a:lnTo>
                  <a:lnTo>
                    <a:pt x="1413" y="1939"/>
                  </a:lnTo>
                  <a:lnTo>
                    <a:pt x="1408" y="1934"/>
                  </a:lnTo>
                  <a:lnTo>
                    <a:pt x="1401" y="1928"/>
                  </a:lnTo>
                  <a:lnTo>
                    <a:pt x="1392" y="1924"/>
                  </a:lnTo>
                  <a:lnTo>
                    <a:pt x="1381" y="1920"/>
                  </a:lnTo>
                  <a:lnTo>
                    <a:pt x="1381" y="1920"/>
                  </a:lnTo>
                  <a:lnTo>
                    <a:pt x="1353" y="1914"/>
                  </a:lnTo>
                  <a:lnTo>
                    <a:pt x="1324" y="1907"/>
                  </a:lnTo>
                  <a:lnTo>
                    <a:pt x="1297" y="1899"/>
                  </a:lnTo>
                  <a:lnTo>
                    <a:pt x="1286" y="1895"/>
                  </a:lnTo>
                  <a:lnTo>
                    <a:pt x="1276" y="1890"/>
                  </a:lnTo>
                  <a:lnTo>
                    <a:pt x="1276" y="1890"/>
                  </a:lnTo>
                  <a:lnTo>
                    <a:pt x="1260" y="1883"/>
                  </a:lnTo>
                  <a:lnTo>
                    <a:pt x="1248" y="1878"/>
                  </a:lnTo>
                  <a:lnTo>
                    <a:pt x="1236" y="1875"/>
                  </a:lnTo>
                  <a:lnTo>
                    <a:pt x="1177" y="1845"/>
                  </a:lnTo>
                  <a:lnTo>
                    <a:pt x="1177" y="1845"/>
                  </a:lnTo>
                  <a:lnTo>
                    <a:pt x="1177" y="1847"/>
                  </a:lnTo>
                  <a:lnTo>
                    <a:pt x="1175" y="1847"/>
                  </a:lnTo>
                  <a:lnTo>
                    <a:pt x="1175" y="1845"/>
                  </a:lnTo>
                  <a:lnTo>
                    <a:pt x="1173" y="1840"/>
                  </a:lnTo>
                  <a:lnTo>
                    <a:pt x="1172" y="1825"/>
                  </a:lnTo>
                  <a:lnTo>
                    <a:pt x="1172" y="1825"/>
                  </a:lnTo>
                  <a:lnTo>
                    <a:pt x="1172" y="1820"/>
                  </a:lnTo>
                  <a:lnTo>
                    <a:pt x="1173" y="1812"/>
                  </a:lnTo>
                  <a:lnTo>
                    <a:pt x="1179" y="1789"/>
                  </a:lnTo>
                  <a:lnTo>
                    <a:pt x="1189" y="1759"/>
                  </a:lnTo>
                  <a:lnTo>
                    <a:pt x="1201" y="1725"/>
                  </a:lnTo>
                  <a:lnTo>
                    <a:pt x="1228" y="1653"/>
                  </a:lnTo>
                  <a:lnTo>
                    <a:pt x="1250" y="1594"/>
                  </a:lnTo>
                  <a:lnTo>
                    <a:pt x="1250" y="1594"/>
                  </a:lnTo>
                  <a:lnTo>
                    <a:pt x="1270" y="1591"/>
                  </a:lnTo>
                  <a:lnTo>
                    <a:pt x="1285" y="1588"/>
                  </a:lnTo>
                  <a:lnTo>
                    <a:pt x="1296" y="1584"/>
                  </a:lnTo>
                  <a:lnTo>
                    <a:pt x="1300" y="1583"/>
                  </a:lnTo>
                  <a:lnTo>
                    <a:pt x="1301" y="1581"/>
                  </a:lnTo>
                  <a:lnTo>
                    <a:pt x="1301" y="1581"/>
                  </a:lnTo>
                  <a:lnTo>
                    <a:pt x="1306" y="1568"/>
                  </a:lnTo>
                  <a:lnTo>
                    <a:pt x="1312" y="1549"/>
                  </a:lnTo>
                  <a:lnTo>
                    <a:pt x="1327" y="1500"/>
                  </a:lnTo>
                  <a:lnTo>
                    <a:pt x="1341" y="1448"/>
                  </a:lnTo>
                  <a:lnTo>
                    <a:pt x="1345" y="1428"/>
                  </a:lnTo>
                  <a:lnTo>
                    <a:pt x="1346" y="1416"/>
                  </a:lnTo>
                  <a:lnTo>
                    <a:pt x="1346" y="1416"/>
                  </a:lnTo>
                  <a:lnTo>
                    <a:pt x="1346" y="1336"/>
                  </a:lnTo>
                  <a:lnTo>
                    <a:pt x="1344" y="1289"/>
                  </a:lnTo>
                  <a:lnTo>
                    <a:pt x="1342" y="1271"/>
                  </a:lnTo>
                  <a:lnTo>
                    <a:pt x="1341" y="1261"/>
                  </a:lnTo>
                  <a:lnTo>
                    <a:pt x="1341" y="1261"/>
                  </a:lnTo>
                  <a:lnTo>
                    <a:pt x="1340" y="1259"/>
                  </a:lnTo>
                  <a:lnTo>
                    <a:pt x="1336" y="1255"/>
                  </a:lnTo>
                  <a:lnTo>
                    <a:pt x="1329" y="1249"/>
                  </a:lnTo>
                  <a:lnTo>
                    <a:pt x="1316" y="1241"/>
                  </a:lnTo>
                  <a:lnTo>
                    <a:pt x="1302" y="1234"/>
                  </a:lnTo>
                  <a:lnTo>
                    <a:pt x="1274" y="1220"/>
                  </a:lnTo>
                  <a:lnTo>
                    <a:pt x="1251" y="1211"/>
                  </a:lnTo>
                  <a:lnTo>
                    <a:pt x="1251" y="1211"/>
                  </a:lnTo>
                  <a:lnTo>
                    <a:pt x="1238" y="1207"/>
                  </a:lnTo>
                  <a:lnTo>
                    <a:pt x="1229" y="1205"/>
                  </a:lnTo>
                  <a:lnTo>
                    <a:pt x="1221" y="1204"/>
                  </a:lnTo>
                  <a:lnTo>
                    <a:pt x="1216" y="1201"/>
                  </a:lnTo>
                  <a:lnTo>
                    <a:pt x="1216" y="1201"/>
                  </a:lnTo>
                  <a:lnTo>
                    <a:pt x="1208" y="1197"/>
                  </a:lnTo>
                  <a:lnTo>
                    <a:pt x="1195" y="1195"/>
                  </a:lnTo>
                  <a:lnTo>
                    <a:pt x="1182" y="1191"/>
                  </a:lnTo>
                  <a:lnTo>
                    <a:pt x="1177" y="1189"/>
                  </a:lnTo>
                  <a:lnTo>
                    <a:pt x="1172" y="1186"/>
                  </a:lnTo>
                  <a:lnTo>
                    <a:pt x="1172" y="1186"/>
                  </a:lnTo>
                  <a:lnTo>
                    <a:pt x="1150" y="1169"/>
                  </a:lnTo>
                  <a:lnTo>
                    <a:pt x="1139" y="1160"/>
                  </a:lnTo>
                  <a:lnTo>
                    <a:pt x="1134" y="1157"/>
                  </a:lnTo>
                  <a:lnTo>
                    <a:pt x="1132" y="1156"/>
                  </a:lnTo>
                  <a:lnTo>
                    <a:pt x="1132" y="1156"/>
                  </a:lnTo>
                  <a:lnTo>
                    <a:pt x="1123" y="1152"/>
                  </a:lnTo>
                  <a:lnTo>
                    <a:pt x="1107" y="1145"/>
                  </a:lnTo>
                  <a:lnTo>
                    <a:pt x="1089" y="1136"/>
                  </a:lnTo>
                  <a:lnTo>
                    <a:pt x="1077" y="1131"/>
                  </a:lnTo>
                  <a:lnTo>
                    <a:pt x="1077" y="1131"/>
                  </a:lnTo>
                  <a:lnTo>
                    <a:pt x="980" y="1110"/>
                  </a:lnTo>
                  <a:lnTo>
                    <a:pt x="910" y="1095"/>
                  </a:lnTo>
                  <a:lnTo>
                    <a:pt x="863" y="1086"/>
                  </a:lnTo>
                  <a:lnTo>
                    <a:pt x="863" y="1086"/>
                  </a:lnTo>
                  <a:lnTo>
                    <a:pt x="828" y="1080"/>
                  </a:lnTo>
                  <a:lnTo>
                    <a:pt x="787" y="1071"/>
                  </a:lnTo>
                  <a:lnTo>
                    <a:pt x="738" y="1061"/>
                  </a:lnTo>
                  <a:lnTo>
                    <a:pt x="738" y="1061"/>
                  </a:lnTo>
                  <a:lnTo>
                    <a:pt x="738" y="1049"/>
                  </a:lnTo>
                  <a:lnTo>
                    <a:pt x="738" y="1023"/>
                  </a:lnTo>
                  <a:lnTo>
                    <a:pt x="738" y="1009"/>
                  </a:lnTo>
                  <a:lnTo>
                    <a:pt x="740" y="998"/>
                  </a:lnTo>
                  <a:lnTo>
                    <a:pt x="742" y="993"/>
                  </a:lnTo>
                  <a:lnTo>
                    <a:pt x="743" y="989"/>
                  </a:lnTo>
                  <a:lnTo>
                    <a:pt x="745" y="986"/>
                  </a:lnTo>
                  <a:lnTo>
                    <a:pt x="748" y="986"/>
                  </a:lnTo>
                  <a:lnTo>
                    <a:pt x="748" y="986"/>
                  </a:lnTo>
                  <a:lnTo>
                    <a:pt x="753" y="986"/>
                  </a:lnTo>
                  <a:lnTo>
                    <a:pt x="758" y="985"/>
                  </a:lnTo>
                  <a:lnTo>
                    <a:pt x="763" y="984"/>
                  </a:lnTo>
                  <a:lnTo>
                    <a:pt x="767" y="981"/>
                  </a:lnTo>
                  <a:lnTo>
                    <a:pt x="769" y="978"/>
                  </a:lnTo>
                  <a:lnTo>
                    <a:pt x="772" y="974"/>
                  </a:lnTo>
                  <a:lnTo>
                    <a:pt x="773" y="970"/>
                  </a:lnTo>
                  <a:lnTo>
                    <a:pt x="773" y="966"/>
                  </a:lnTo>
                  <a:lnTo>
                    <a:pt x="773" y="966"/>
                  </a:lnTo>
                  <a:lnTo>
                    <a:pt x="773" y="955"/>
                  </a:lnTo>
                  <a:lnTo>
                    <a:pt x="775" y="941"/>
                  </a:lnTo>
                  <a:lnTo>
                    <a:pt x="778" y="926"/>
                  </a:lnTo>
                  <a:lnTo>
                    <a:pt x="780" y="921"/>
                  </a:lnTo>
                  <a:lnTo>
                    <a:pt x="783" y="916"/>
                  </a:lnTo>
                  <a:lnTo>
                    <a:pt x="783" y="916"/>
                  </a:lnTo>
                  <a:lnTo>
                    <a:pt x="787" y="913"/>
                  </a:lnTo>
                  <a:lnTo>
                    <a:pt x="792" y="909"/>
                  </a:lnTo>
                  <a:lnTo>
                    <a:pt x="803" y="901"/>
                  </a:lnTo>
                  <a:lnTo>
                    <a:pt x="813" y="896"/>
                  </a:lnTo>
                  <a:lnTo>
                    <a:pt x="815" y="894"/>
                  </a:lnTo>
                  <a:lnTo>
                    <a:pt x="818" y="891"/>
                  </a:lnTo>
                  <a:lnTo>
                    <a:pt x="818" y="891"/>
                  </a:lnTo>
                  <a:lnTo>
                    <a:pt x="823" y="886"/>
                  </a:lnTo>
                  <a:lnTo>
                    <a:pt x="830" y="880"/>
                  </a:lnTo>
                  <a:lnTo>
                    <a:pt x="838" y="874"/>
                  </a:lnTo>
                  <a:lnTo>
                    <a:pt x="841" y="870"/>
                  </a:lnTo>
                  <a:lnTo>
                    <a:pt x="843" y="866"/>
                  </a:lnTo>
                  <a:lnTo>
                    <a:pt x="843" y="866"/>
                  </a:lnTo>
                  <a:lnTo>
                    <a:pt x="853" y="817"/>
                  </a:lnTo>
                  <a:lnTo>
                    <a:pt x="853" y="817"/>
                  </a:lnTo>
                  <a:lnTo>
                    <a:pt x="890" y="828"/>
                  </a:lnTo>
                  <a:lnTo>
                    <a:pt x="977" y="853"/>
                  </a:lnTo>
                  <a:lnTo>
                    <a:pt x="1026" y="865"/>
                  </a:lnTo>
                  <a:lnTo>
                    <a:pt x="1072" y="876"/>
                  </a:lnTo>
                  <a:lnTo>
                    <a:pt x="1111" y="884"/>
                  </a:lnTo>
                  <a:lnTo>
                    <a:pt x="1125" y="886"/>
                  </a:lnTo>
                  <a:lnTo>
                    <a:pt x="1137" y="886"/>
                  </a:lnTo>
                  <a:lnTo>
                    <a:pt x="1137" y="886"/>
                  </a:lnTo>
                  <a:lnTo>
                    <a:pt x="1153" y="886"/>
                  </a:lnTo>
                  <a:lnTo>
                    <a:pt x="1165" y="888"/>
                  </a:lnTo>
                  <a:lnTo>
                    <a:pt x="1184" y="891"/>
                  </a:lnTo>
                  <a:lnTo>
                    <a:pt x="1192" y="893"/>
                  </a:lnTo>
                  <a:lnTo>
                    <a:pt x="1198" y="891"/>
                  </a:lnTo>
                  <a:lnTo>
                    <a:pt x="1204" y="888"/>
                  </a:lnTo>
                  <a:lnTo>
                    <a:pt x="1211" y="881"/>
                  </a:lnTo>
                  <a:lnTo>
                    <a:pt x="1211" y="881"/>
                  </a:lnTo>
                  <a:lnTo>
                    <a:pt x="1228" y="860"/>
                  </a:lnTo>
                  <a:lnTo>
                    <a:pt x="1245" y="835"/>
                  </a:lnTo>
                  <a:lnTo>
                    <a:pt x="1258" y="813"/>
                  </a:lnTo>
                  <a:lnTo>
                    <a:pt x="1261" y="805"/>
                  </a:lnTo>
                  <a:lnTo>
                    <a:pt x="1261" y="802"/>
                  </a:lnTo>
                  <a:lnTo>
                    <a:pt x="1261" y="802"/>
                  </a:lnTo>
                  <a:lnTo>
                    <a:pt x="1255" y="760"/>
                  </a:lnTo>
                  <a:lnTo>
                    <a:pt x="1245" y="674"/>
                  </a:lnTo>
                  <a:lnTo>
                    <a:pt x="1235" y="586"/>
                  </a:lnTo>
                  <a:lnTo>
                    <a:pt x="1231" y="554"/>
                  </a:lnTo>
                  <a:lnTo>
                    <a:pt x="1231" y="537"/>
                  </a:lnTo>
                  <a:lnTo>
                    <a:pt x="1231" y="537"/>
                  </a:lnTo>
                  <a:lnTo>
                    <a:pt x="1231" y="526"/>
                  </a:lnTo>
                  <a:lnTo>
                    <a:pt x="1229" y="509"/>
                  </a:lnTo>
                  <a:lnTo>
                    <a:pt x="1225" y="491"/>
                  </a:lnTo>
                  <a:lnTo>
                    <a:pt x="1221" y="469"/>
                  </a:lnTo>
                  <a:lnTo>
                    <a:pt x="1216" y="449"/>
                  </a:lnTo>
                  <a:lnTo>
                    <a:pt x="1210" y="433"/>
                  </a:lnTo>
                  <a:lnTo>
                    <a:pt x="1205" y="421"/>
                  </a:lnTo>
                  <a:lnTo>
                    <a:pt x="1204" y="418"/>
                  </a:lnTo>
                  <a:lnTo>
                    <a:pt x="1201" y="417"/>
                  </a:lnTo>
                  <a:lnTo>
                    <a:pt x="1201" y="417"/>
                  </a:lnTo>
                  <a:lnTo>
                    <a:pt x="1198" y="416"/>
                  </a:lnTo>
                  <a:lnTo>
                    <a:pt x="1194" y="413"/>
                  </a:lnTo>
                  <a:lnTo>
                    <a:pt x="1185" y="407"/>
                  </a:lnTo>
                  <a:lnTo>
                    <a:pt x="1177" y="397"/>
                  </a:lnTo>
                  <a:lnTo>
                    <a:pt x="1177" y="397"/>
                  </a:lnTo>
                  <a:lnTo>
                    <a:pt x="1178" y="357"/>
                  </a:lnTo>
                  <a:lnTo>
                    <a:pt x="1182" y="297"/>
                  </a:lnTo>
                  <a:lnTo>
                    <a:pt x="1182" y="297"/>
                  </a:lnTo>
                  <a:lnTo>
                    <a:pt x="1183" y="288"/>
                  </a:lnTo>
                  <a:lnTo>
                    <a:pt x="1185" y="280"/>
                  </a:lnTo>
                  <a:lnTo>
                    <a:pt x="1189" y="267"/>
                  </a:lnTo>
                  <a:lnTo>
                    <a:pt x="1190" y="262"/>
                  </a:lnTo>
                  <a:lnTo>
                    <a:pt x="1190" y="256"/>
                  </a:lnTo>
                  <a:lnTo>
                    <a:pt x="1189" y="250"/>
                  </a:lnTo>
                  <a:lnTo>
                    <a:pt x="1187" y="242"/>
                  </a:lnTo>
                  <a:lnTo>
                    <a:pt x="1187" y="242"/>
                  </a:lnTo>
                  <a:lnTo>
                    <a:pt x="1180" y="226"/>
                  </a:lnTo>
                  <a:lnTo>
                    <a:pt x="1174" y="211"/>
                  </a:lnTo>
                  <a:lnTo>
                    <a:pt x="1168" y="199"/>
                  </a:lnTo>
                  <a:lnTo>
                    <a:pt x="1165" y="195"/>
                  </a:lnTo>
                  <a:lnTo>
                    <a:pt x="1162" y="192"/>
                  </a:lnTo>
                  <a:lnTo>
                    <a:pt x="1162" y="192"/>
                  </a:lnTo>
                  <a:lnTo>
                    <a:pt x="1158" y="190"/>
                  </a:lnTo>
                  <a:lnTo>
                    <a:pt x="1154" y="186"/>
                  </a:lnTo>
                  <a:lnTo>
                    <a:pt x="1147" y="177"/>
                  </a:lnTo>
                  <a:lnTo>
                    <a:pt x="1140" y="169"/>
                  </a:lnTo>
                  <a:lnTo>
                    <a:pt x="1137" y="162"/>
                  </a:lnTo>
                  <a:lnTo>
                    <a:pt x="1137" y="162"/>
                  </a:lnTo>
                  <a:lnTo>
                    <a:pt x="1135" y="156"/>
                  </a:lnTo>
                  <a:lnTo>
                    <a:pt x="1135" y="147"/>
                  </a:lnTo>
                  <a:lnTo>
                    <a:pt x="1134" y="141"/>
                  </a:lnTo>
                  <a:lnTo>
                    <a:pt x="1133" y="135"/>
                  </a:lnTo>
                  <a:lnTo>
                    <a:pt x="1130" y="129"/>
                  </a:lnTo>
                  <a:lnTo>
                    <a:pt x="1127" y="122"/>
                  </a:lnTo>
                  <a:lnTo>
                    <a:pt x="1127" y="122"/>
                  </a:lnTo>
                  <a:lnTo>
                    <a:pt x="1120" y="112"/>
                  </a:lnTo>
                  <a:lnTo>
                    <a:pt x="1119" y="106"/>
                  </a:lnTo>
                  <a:lnTo>
                    <a:pt x="1116" y="101"/>
                  </a:lnTo>
                  <a:lnTo>
                    <a:pt x="1107" y="92"/>
                  </a:lnTo>
                  <a:lnTo>
                    <a:pt x="1107" y="92"/>
                  </a:lnTo>
                  <a:lnTo>
                    <a:pt x="1096" y="81"/>
                  </a:lnTo>
                  <a:lnTo>
                    <a:pt x="1087" y="71"/>
                  </a:lnTo>
                  <a:lnTo>
                    <a:pt x="1074" y="60"/>
                  </a:lnTo>
                  <a:lnTo>
                    <a:pt x="1067" y="54"/>
                  </a:lnTo>
                  <a:lnTo>
                    <a:pt x="1057" y="47"/>
                  </a:lnTo>
                  <a:lnTo>
                    <a:pt x="1057" y="47"/>
                  </a:lnTo>
                  <a:lnTo>
                    <a:pt x="1031" y="34"/>
                  </a:lnTo>
                  <a:lnTo>
                    <a:pt x="998" y="20"/>
                  </a:lnTo>
                  <a:lnTo>
                    <a:pt x="981" y="14"/>
                  </a:lnTo>
                  <a:lnTo>
                    <a:pt x="965" y="9"/>
                  </a:lnTo>
                  <a:lnTo>
                    <a:pt x="949" y="5"/>
                  </a:lnTo>
                  <a:lnTo>
                    <a:pt x="932" y="2"/>
                  </a:lnTo>
                  <a:lnTo>
                    <a:pt x="932" y="2"/>
                  </a:lnTo>
                  <a:lnTo>
                    <a:pt x="905" y="0"/>
                  </a:lnTo>
                  <a:lnTo>
                    <a:pt x="894" y="0"/>
                  </a:lnTo>
                  <a:lnTo>
                    <a:pt x="883" y="1"/>
                  </a:lnTo>
                  <a:lnTo>
                    <a:pt x="874" y="2"/>
                  </a:lnTo>
                  <a:lnTo>
                    <a:pt x="866" y="5"/>
                  </a:lnTo>
                  <a:lnTo>
                    <a:pt x="861" y="9"/>
                  </a:lnTo>
                  <a:lnTo>
                    <a:pt x="858" y="12"/>
                  </a:lnTo>
                  <a:lnTo>
                    <a:pt x="858" y="12"/>
                  </a:lnTo>
                  <a:lnTo>
                    <a:pt x="848" y="32"/>
                  </a:lnTo>
                  <a:lnTo>
                    <a:pt x="843" y="42"/>
                  </a:lnTo>
                  <a:lnTo>
                    <a:pt x="843" y="42"/>
                  </a:lnTo>
                  <a:lnTo>
                    <a:pt x="823" y="51"/>
                  </a:lnTo>
                  <a:lnTo>
                    <a:pt x="802" y="59"/>
                  </a:lnTo>
                  <a:lnTo>
                    <a:pt x="778" y="67"/>
                  </a:lnTo>
                  <a:lnTo>
                    <a:pt x="778" y="67"/>
                  </a:lnTo>
                  <a:lnTo>
                    <a:pt x="759" y="74"/>
                  </a:lnTo>
                  <a:lnTo>
                    <a:pt x="747" y="79"/>
                  </a:lnTo>
                  <a:lnTo>
                    <a:pt x="737" y="85"/>
                  </a:lnTo>
                  <a:lnTo>
                    <a:pt x="724" y="96"/>
                  </a:lnTo>
                  <a:lnTo>
                    <a:pt x="724" y="96"/>
                  </a:lnTo>
                  <a:lnTo>
                    <a:pt x="711" y="97"/>
                  </a:lnTo>
                  <a:lnTo>
                    <a:pt x="704" y="100"/>
                  </a:lnTo>
                  <a:lnTo>
                    <a:pt x="698" y="102"/>
                  </a:lnTo>
                  <a:lnTo>
                    <a:pt x="698" y="102"/>
                  </a:lnTo>
                  <a:lnTo>
                    <a:pt x="683" y="112"/>
                  </a:lnTo>
                  <a:lnTo>
                    <a:pt x="676" y="119"/>
                  </a:lnTo>
                  <a:lnTo>
                    <a:pt x="668" y="125"/>
                  </a:lnTo>
                  <a:lnTo>
                    <a:pt x="662" y="132"/>
                  </a:lnTo>
                  <a:lnTo>
                    <a:pt x="656" y="141"/>
                  </a:lnTo>
                  <a:lnTo>
                    <a:pt x="652" y="149"/>
                  </a:lnTo>
                  <a:lnTo>
                    <a:pt x="648" y="157"/>
                  </a:lnTo>
                  <a:lnTo>
                    <a:pt x="648" y="157"/>
                  </a:lnTo>
                  <a:lnTo>
                    <a:pt x="643" y="175"/>
                  </a:lnTo>
                  <a:lnTo>
                    <a:pt x="638" y="191"/>
                  </a:lnTo>
                  <a:lnTo>
                    <a:pt x="633" y="200"/>
                  </a:lnTo>
                  <a:lnTo>
                    <a:pt x="628" y="207"/>
                  </a:lnTo>
                  <a:lnTo>
                    <a:pt x="622" y="215"/>
                  </a:lnTo>
                  <a:lnTo>
                    <a:pt x="613" y="222"/>
                  </a:lnTo>
                  <a:lnTo>
                    <a:pt x="613" y="222"/>
                  </a:lnTo>
                  <a:lnTo>
                    <a:pt x="603" y="230"/>
                  </a:lnTo>
                  <a:lnTo>
                    <a:pt x="591" y="237"/>
                  </a:lnTo>
                  <a:lnTo>
                    <a:pt x="565" y="251"/>
                  </a:lnTo>
                  <a:lnTo>
                    <a:pt x="542" y="263"/>
                  </a:lnTo>
                  <a:lnTo>
                    <a:pt x="534" y="268"/>
                  </a:lnTo>
                  <a:lnTo>
                    <a:pt x="529" y="272"/>
                  </a:lnTo>
                  <a:lnTo>
                    <a:pt x="529" y="272"/>
                  </a:lnTo>
                  <a:lnTo>
                    <a:pt x="521" y="280"/>
                  </a:lnTo>
                  <a:lnTo>
                    <a:pt x="514" y="288"/>
                  </a:lnTo>
                  <a:lnTo>
                    <a:pt x="510" y="295"/>
                  </a:lnTo>
                  <a:lnTo>
                    <a:pt x="507" y="301"/>
                  </a:lnTo>
                  <a:lnTo>
                    <a:pt x="505" y="308"/>
                  </a:lnTo>
                  <a:lnTo>
                    <a:pt x="504" y="317"/>
                  </a:lnTo>
                  <a:lnTo>
                    <a:pt x="504" y="317"/>
                  </a:lnTo>
                  <a:lnTo>
                    <a:pt x="504" y="327"/>
                  </a:lnTo>
                  <a:lnTo>
                    <a:pt x="505" y="338"/>
                  </a:lnTo>
                  <a:lnTo>
                    <a:pt x="505" y="338"/>
                  </a:lnTo>
                  <a:close/>
                  <a:moveTo>
                    <a:pt x="922" y="1925"/>
                  </a:moveTo>
                  <a:lnTo>
                    <a:pt x="901" y="1834"/>
                  </a:lnTo>
                  <a:lnTo>
                    <a:pt x="901" y="1834"/>
                  </a:lnTo>
                  <a:lnTo>
                    <a:pt x="920" y="1835"/>
                  </a:lnTo>
                  <a:lnTo>
                    <a:pt x="941" y="1837"/>
                  </a:lnTo>
                  <a:lnTo>
                    <a:pt x="960" y="1837"/>
                  </a:lnTo>
                  <a:lnTo>
                    <a:pt x="972" y="1835"/>
                  </a:lnTo>
                  <a:lnTo>
                    <a:pt x="972" y="1835"/>
                  </a:lnTo>
                  <a:lnTo>
                    <a:pt x="998" y="1833"/>
                  </a:lnTo>
                  <a:lnTo>
                    <a:pt x="1044" y="1829"/>
                  </a:lnTo>
                  <a:lnTo>
                    <a:pt x="1044" y="1829"/>
                  </a:lnTo>
                  <a:lnTo>
                    <a:pt x="1035" y="1848"/>
                  </a:lnTo>
                  <a:lnTo>
                    <a:pt x="1030" y="1858"/>
                  </a:lnTo>
                  <a:lnTo>
                    <a:pt x="1027" y="1865"/>
                  </a:lnTo>
                  <a:lnTo>
                    <a:pt x="1027" y="1865"/>
                  </a:lnTo>
                  <a:lnTo>
                    <a:pt x="1026" y="1874"/>
                  </a:lnTo>
                  <a:lnTo>
                    <a:pt x="1025" y="1882"/>
                  </a:lnTo>
                  <a:lnTo>
                    <a:pt x="1023" y="1890"/>
                  </a:lnTo>
                  <a:lnTo>
                    <a:pt x="1022" y="1895"/>
                  </a:lnTo>
                  <a:lnTo>
                    <a:pt x="1022" y="1895"/>
                  </a:lnTo>
                  <a:lnTo>
                    <a:pt x="1012" y="1920"/>
                  </a:lnTo>
                  <a:lnTo>
                    <a:pt x="1012" y="1920"/>
                  </a:lnTo>
                  <a:lnTo>
                    <a:pt x="981" y="1920"/>
                  </a:lnTo>
                  <a:lnTo>
                    <a:pt x="951" y="1922"/>
                  </a:lnTo>
                  <a:lnTo>
                    <a:pt x="922" y="1925"/>
                  </a:lnTo>
                  <a:lnTo>
                    <a:pt x="922" y="1925"/>
                  </a:lnTo>
                  <a:close/>
                  <a:moveTo>
                    <a:pt x="873" y="1709"/>
                  </a:moveTo>
                  <a:lnTo>
                    <a:pt x="833" y="1536"/>
                  </a:lnTo>
                  <a:lnTo>
                    <a:pt x="883" y="1526"/>
                  </a:lnTo>
                  <a:lnTo>
                    <a:pt x="868" y="1581"/>
                  </a:lnTo>
                  <a:lnTo>
                    <a:pt x="868" y="1581"/>
                  </a:lnTo>
                  <a:lnTo>
                    <a:pt x="887" y="1586"/>
                  </a:lnTo>
                  <a:lnTo>
                    <a:pt x="873" y="1709"/>
                  </a:lnTo>
                  <a:close/>
                  <a:moveTo>
                    <a:pt x="988" y="1606"/>
                  </a:moveTo>
                  <a:lnTo>
                    <a:pt x="992" y="1606"/>
                  </a:lnTo>
                  <a:lnTo>
                    <a:pt x="992" y="1606"/>
                  </a:lnTo>
                  <a:lnTo>
                    <a:pt x="1023" y="1606"/>
                  </a:lnTo>
                  <a:lnTo>
                    <a:pt x="1074" y="1606"/>
                  </a:lnTo>
                  <a:lnTo>
                    <a:pt x="1074" y="1606"/>
                  </a:lnTo>
                  <a:lnTo>
                    <a:pt x="1062" y="1706"/>
                  </a:lnTo>
                  <a:lnTo>
                    <a:pt x="1062" y="1706"/>
                  </a:lnTo>
                  <a:lnTo>
                    <a:pt x="1061" y="1714"/>
                  </a:lnTo>
                  <a:lnTo>
                    <a:pt x="1061" y="1725"/>
                  </a:lnTo>
                  <a:lnTo>
                    <a:pt x="1002" y="1716"/>
                  </a:lnTo>
                  <a:lnTo>
                    <a:pt x="992" y="1701"/>
                  </a:lnTo>
                  <a:lnTo>
                    <a:pt x="992" y="1701"/>
                  </a:lnTo>
                  <a:lnTo>
                    <a:pt x="987" y="1682"/>
                  </a:lnTo>
                  <a:lnTo>
                    <a:pt x="983" y="1667"/>
                  </a:lnTo>
                  <a:lnTo>
                    <a:pt x="982" y="1656"/>
                  </a:lnTo>
                  <a:lnTo>
                    <a:pt x="982" y="1656"/>
                  </a:lnTo>
                  <a:lnTo>
                    <a:pt x="983" y="1638"/>
                  </a:lnTo>
                  <a:lnTo>
                    <a:pt x="988" y="1606"/>
                  </a:lnTo>
                  <a:lnTo>
                    <a:pt x="988" y="1606"/>
                  </a:lnTo>
                  <a:close/>
                  <a:moveTo>
                    <a:pt x="1052" y="382"/>
                  </a:moveTo>
                  <a:lnTo>
                    <a:pt x="1102" y="412"/>
                  </a:lnTo>
                  <a:lnTo>
                    <a:pt x="1102" y="412"/>
                  </a:lnTo>
                  <a:lnTo>
                    <a:pt x="1103" y="415"/>
                  </a:lnTo>
                  <a:lnTo>
                    <a:pt x="1107" y="420"/>
                  </a:lnTo>
                  <a:lnTo>
                    <a:pt x="1108" y="423"/>
                  </a:lnTo>
                  <a:lnTo>
                    <a:pt x="1109" y="427"/>
                  </a:lnTo>
                  <a:lnTo>
                    <a:pt x="1109" y="429"/>
                  </a:lnTo>
                  <a:lnTo>
                    <a:pt x="1107" y="432"/>
                  </a:lnTo>
                  <a:lnTo>
                    <a:pt x="1107" y="432"/>
                  </a:lnTo>
                  <a:lnTo>
                    <a:pt x="1101" y="437"/>
                  </a:lnTo>
                  <a:lnTo>
                    <a:pt x="1094" y="443"/>
                  </a:lnTo>
                  <a:lnTo>
                    <a:pt x="1087" y="452"/>
                  </a:lnTo>
                  <a:lnTo>
                    <a:pt x="1112" y="707"/>
                  </a:lnTo>
                  <a:lnTo>
                    <a:pt x="1112" y="707"/>
                  </a:lnTo>
                  <a:lnTo>
                    <a:pt x="1104" y="704"/>
                  </a:lnTo>
                  <a:lnTo>
                    <a:pt x="1104" y="704"/>
                  </a:lnTo>
                  <a:lnTo>
                    <a:pt x="1078" y="679"/>
                  </a:lnTo>
                  <a:lnTo>
                    <a:pt x="1068" y="670"/>
                  </a:lnTo>
                  <a:lnTo>
                    <a:pt x="1062" y="667"/>
                  </a:lnTo>
                  <a:lnTo>
                    <a:pt x="1062" y="667"/>
                  </a:lnTo>
                  <a:lnTo>
                    <a:pt x="1051" y="663"/>
                  </a:lnTo>
                  <a:lnTo>
                    <a:pt x="1031" y="657"/>
                  </a:lnTo>
                  <a:lnTo>
                    <a:pt x="1002" y="647"/>
                  </a:lnTo>
                  <a:lnTo>
                    <a:pt x="1002" y="647"/>
                  </a:lnTo>
                  <a:lnTo>
                    <a:pt x="985" y="633"/>
                  </a:lnTo>
                  <a:lnTo>
                    <a:pt x="962" y="617"/>
                  </a:lnTo>
                  <a:lnTo>
                    <a:pt x="962" y="617"/>
                  </a:lnTo>
                  <a:lnTo>
                    <a:pt x="949" y="607"/>
                  </a:lnTo>
                  <a:lnTo>
                    <a:pt x="925" y="588"/>
                  </a:lnTo>
                  <a:lnTo>
                    <a:pt x="899" y="569"/>
                  </a:lnTo>
                  <a:lnTo>
                    <a:pt x="883" y="557"/>
                  </a:lnTo>
                  <a:lnTo>
                    <a:pt x="883" y="557"/>
                  </a:lnTo>
                  <a:lnTo>
                    <a:pt x="880" y="554"/>
                  </a:lnTo>
                  <a:lnTo>
                    <a:pt x="875" y="553"/>
                  </a:lnTo>
                  <a:lnTo>
                    <a:pt x="863" y="549"/>
                  </a:lnTo>
                  <a:lnTo>
                    <a:pt x="863" y="549"/>
                  </a:lnTo>
                  <a:lnTo>
                    <a:pt x="853" y="537"/>
                  </a:lnTo>
                  <a:lnTo>
                    <a:pt x="853" y="537"/>
                  </a:lnTo>
                  <a:lnTo>
                    <a:pt x="846" y="531"/>
                  </a:lnTo>
                  <a:lnTo>
                    <a:pt x="836" y="522"/>
                  </a:lnTo>
                  <a:lnTo>
                    <a:pt x="811" y="502"/>
                  </a:lnTo>
                  <a:lnTo>
                    <a:pt x="778" y="477"/>
                  </a:lnTo>
                  <a:lnTo>
                    <a:pt x="778" y="477"/>
                  </a:lnTo>
                  <a:lnTo>
                    <a:pt x="795" y="457"/>
                  </a:lnTo>
                  <a:lnTo>
                    <a:pt x="808" y="446"/>
                  </a:lnTo>
                  <a:lnTo>
                    <a:pt x="811" y="442"/>
                  </a:lnTo>
                  <a:lnTo>
                    <a:pt x="813" y="442"/>
                  </a:lnTo>
                  <a:lnTo>
                    <a:pt x="813" y="442"/>
                  </a:lnTo>
                  <a:lnTo>
                    <a:pt x="813" y="442"/>
                  </a:lnTo>
                  <a:lnTo>
                    <a:pt x="815" y="446"/>
                  </a:lnTo>
                  <a:lnTo>
                    <a:pt x="823" y="454"/>
                  </a:lnTo>
                  <a:lnTo>
                    <a:pt x="848" y="476"/>
                  </a:lnTo>
                  <a:lnTo>
                    <a:pt x="860" y="488"/>
                  </a:lnTo>
                  <a:lnTo>
                    <a:pt x="874" y="497"/>
                  </a:lnTo>
                  <a:lnTo>
                    <a:pt x="885" y="504"/>
                  </a:lnTo>
                  <a:lnTo>
                    <a:pt x="889" y="506"/>
                  </a:lnTo>
                  <a:lnTo>
                    <a:pt x="892" y="507"/>
                  </a:lnTo>
                  <a:lnTo>
                    <a:pt x="892" y="507"/>
                  </a:lnTo>
                  <a:lnTo>
                    <a:pt x="905" y="506"/>
                  </a:lnTo>
                  <a:lnTo>
                    <a:pt x="919" y="504"/>
                  </a:lnTo>
                  <a:lnTo>
                    <a:pt x="932" y="502"/>
                  </a:lnTo>
                  <a:lnTo>
                    <a:pt x="932" y="502"/>
                  </a:lnTo>
                  <a:lnTo>
                    <a:pt x="939" y="494"/>
                  </a:lnTo>
                  <a:lnTo>
                    <a:pt x="945" y="489"/>
                  </a:lnTo>
                  <a:lnTo>
                    <a:pt x="949" y="488"/>
                  </a:lnTo>
                  <a:lnTo>
                    <a:pt x="952" y="487"/>
                  </a:lnTo>
                  <a:lnTo>
                    <a:pt x="952" y="487"/>
                  </a:lnTo>
                  <a:lnTo>
                    <a:pt x="960" y="486"/>
                  </a:lnTo>
                  <a:lnTo>
                    <a:pt x="966" y="484"/>
                  </a:lnTo>
                  <a:lnTo>
                    <a:pt x="972" y="482"/>
                  </a:lnTo>
                  <a:lnTo>
                    <a:pt x="972" y="482"/>
                  </a:lnTo>
                  <a:lnTo>
                    <a:pt x="973" y="473"/>
                  </a:lnTo>
                  <a:lnTo>
                    <a:pt x="975" y="467"/>
                  </a:lnTo>
                  <a:lnTo>
                    <a:pt x="977" y="462"/>
                  </a:lnTo>
                  <a:lnTo>
                    <a:pt x="977" y="462"/>
                  </a:lnTo>
                  <a:lnTo>
                    <a:pt x="980" y="461"/>
                  </a:lnTo>
                  <a:lnTo>
                    <a:pt x="983" y="459"/>
                  </a:lnTo>
                  <a:lnTo>
                    <a:pt x="992" y="457"/>
                  </a:lnTo>
                  <a:lnTo>
                    <a:pt x="1002" y="457"/>
                  </a:lnTo>
                  <a:lnTo>
                    <a:pt x="1007" y="412"/>
                  </a:lnTo>
                  <a:lnTo>
                    <a:pt x="1007" y="412"/>
                  </a:lnTo>
                  <a:lnTo>
                    <a:pt x="1012" y="415"/>
                  </a:lnTo>
                  <a:lnTo>
                    <a:pt x="1023" y="418"/>
                  </a:lnTo>
                  <a:lnTo>
                    <a:pt x="1028" y="420"/>
                  </a:lnTo>
                  <a:lnTo>
                    <a:pt x="1035" y="421"/>
                  </a:lnTo>
                  <a:lnTo>
                    <a:pt x="1040" y="420"/>
                  </a:lnTo>
                  <a:lnTo>
                    <a:pt x="1041" y="418"/>
                  </a:lnTo>
                  <a:lnTo>
                    <a:pt x="1042" y="417"/>
                  </a:lnTo>
                  <a:lnTo>
                    <a:pt x="1042" y="417"/>
                  </a:lnTo>
                  <a:lnTo>
                    <a:pt x="1046" y="407"/>
                  </a:lnTo>
                  <a:lnTo>
                    <a:pt x="1049" y="396"/>
                  </a:lnTo>
                  <a:lnTo>
                    <a:pt x="1052" y="382"/>
                  </a:lnTo>
                  <a:lnTo>
                    <a:pt x="1052" y="382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565439F-BC8C-4D88-8FAC-9C230F7D7A6D}"/>
              </a:ext>
            </a:extLst>
          </p:cNvPr>
          <p:cNvGrpSpPr/>
          <p:nvPr/>
        </p:nvGrpSpPr>
        <p:grpSpPr>
          <a:xfrm>
            <a:off x="4035108" y="3882414"/>
            <a:ext cx="1835783" cy="2370518"/>
            <a:chOff x="3818113" y="3138732"/>
            <a:chExt cx="1835783" cy="2370518"/>
          </a:xfrm>
        </p:grpSpPr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542A9B55-AC18-4AEB-931B-3EC4175F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9162" y="3611362"/>
              <a:ext cx="854734" cy="542104"/>
            </a:xfrm>
            <a:custGeom>
              <a:avLst/>
              <a:gdLst>
                <a:gd name="T0" fmla="*/ 373 w 812"/>
                <a:gd name="T1" fmla="*/ 365 h 515"/>
                <a:gd name="T2" fmla="*/ 373 w 812"/>
                <a:gd name="T3" fmla="*/ 365 h 515"/>
                <a:gd name="T4" fmla="*/ 184 w 812"/>
                <a:gd name="T5" fmla="*/ 382 h 515"/>
                <a:gd name="T6" fmla="*/ 0 w 812"/>
                <a:gd name="T7" fmla="*/ 400 h 515"/>
                <a:gd name="T8" fmla="*/ 0 w 812"/>
                <a:gd name="T9" fmla="*/ 410 h 515"/>
                <a:gd name="T10" fmla="*/ 0 w 812"/>
                <a:gd name="T11" fmla="*/ 410 h 515"/>
                <a:gd name="T12" fmla="*/ 10 w 812"/>
                <a:gd name="T13" fmla="*/ 413 h 515"/>
                <a:gd name="T14" fmla="*/ 35 w 812"/>
                <a:gd name="T15" fmla="*/ 425 h 515"/>
                <a:gd name="T16" fmla="*/ 109 w 812"/>
                <a:gd name="T17" fmla="*/ 461 h 515"/>
                <a:gd name="T18" fmla="*/ 219 w 812"/>
                <a:gd name="T19" fmla="*/ 515 h 515"/>
                <a:gd name="T20" fmla="*/ 633 w 812"/>
                <a:gd name="T21" fmla="*/ 500 h 515"/>
                <a:gd name="T22" fmla="*/ 638 w 812"/>
                <a:gd name="T23" fmla="*/ 485 h 515"/>
                <a:gd name="T24" fmla="*/ 638 w 812"/>
                <a:gd name="T25" fmla="*/ 485 h 515"/>
                <a:gd name="T26" fmla="*/ 645 w 812"/>
                <a:gd name="T27" fmla="*/ 486 h 515"/>
                <a:gd name="T28" fmla="*/ 651 w 812"/>
                <a:gd name="T29" fmla="*/ 486 h 515"/>
                <a:gd name="T30" fmla="*/ 658 w 812"/>
                <a:gd name="T31" fmla="*/ 485 h 515"/>
                <a:gd name="T32" fmla="*/ 658 w 812"/>
                <a:gd name="T33" fmla="*/ 485 h 515"/>
                <a:gd name="T34" fmla="*/ 663 w 812"/>
                <a:gd name="T35" fmla="*/ 481 h 515"/>
                <a:gd name="T36" fmla="*/ 668 w 812"/>
                <a:gd name="T37" fmla="*/ 476 h 515"/>
                <a:gd name="T38" fmla="*/ 673 w 812"/>
                <a:gd name="T39" fmla="*/ 470 h 515"/>
                <a:gd name="T40" fmla="*/ 678 w 812"/>
                <a:gd name="T41" fmla="*/ 450 h 515"/>
                <a:gd name="T42" fmla="*/ 812 w 812"/>
                <a:gd name="T43" fmla="*/ 30 h 515"/>
                <a:gd name="T44" fmla="*/ 812 w 812"/>
                <a:gd name="T45" fmla="*/ 30 h 515"/>
                <a:gd name="T46" fmla="*/ 811 w 812"/>
                <a:gd name="T47" fmla="*/ 28 h 515"/>
                <a:gd name="T48" fmla="*/ 810 w 812"/>
                <a:gd name="T49" fmla="*/ 25 h 515"/>
                <a:gd name="T50" fmla="*/ 807 w 812"/>
                <a:gd name="T51" fmla="*/ 25 h 515"/>
                <a:gd name="T52" fmla="*/ 807 w 812"/>
                <a:gd name="T53" fmla="*/ 25 h 515"/>
                <a:gd name="T54" fmla="*/ 754 w 812"/>
                <a:gd name="T55" fmla="*/ 23 h 515"/>
                <a:gd name="T56" fmla="*/ 641 w 812"/>
                <a:gd name="T57" fmla="*/ 14 h 515"/>
                <a:gd name="T58" fmla="*/ 529 w 812"/>
                <a:gd name="T59" fmla="*/ 5 h 515"/>
                <a:gd name="T60" fmla="*/ 492 w 812"/>
                <a:gd name="T61" fmla="*/ 1 h 515"/>
                <a:gd name="T62" fmla="*/ 478 w 812"/>
                <a:gd name="T63" fmla="*/ 0 h 515"/>
                <a:gd name="T64" fmla="*/ 478 w 812"/>
                <a:gd name="T65" fmla="*/ 0 h 515"/>
                <a:gd name="T66" fmla="*/ 428 w 812"/>
                <a:gd name="T67" fmla="*/ 181 h 515"/>
                <a:gd name="T68" fmla="*/ 392 w 812"/>
                <a:gd name="T69" fmla="*/ 307 h 515"/>
                <a:gd name="T70" fmla="*/ 380 w 812"/>
                <a:gd name="T71" fmla="*/ 348 h 515"/>
                <a:gd name="T72" fmla="*/ 376 w 812"/>
                <a:gd name="T73" fmla="*/ 361 h 515"/>
                <a:gd name="T74" fmla="*/ 373 w 812"/>
                <a:gd name="T75" fmla="*/ 365 h 515"/>
                <a:gd name="T76" fmla="*/ 373 w 812"/>
                <a:gd name="T77" fmla="*/ 365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2" h="515">
                  <a:moveTo>
                    <a:pt x="373" y="365"/>
                  </a:moveTo>
                  <a:lnTo>
                    <a:pt x="373" y="365"/>
                  </a:lnTo>
                  <a:lnTo>
                    <a:pt x="184" y="382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10" y="413"/>
                  </a:lnTo>
                  <a:lnTo>
                    <a:pt x="35" y="425"/>
                  </a:lnTo>
                  <a:lnTo>
                    <a:pt x="109" y="461"/>
                  </a:lnTo>
                  <a:lnTo>
                    <a:pt x="219" y="515"/>
                  </a:lnTo>
                  <a:lnTo>
                    <a:pt x="633" y="500"/>
                  </a:lnTo>
                  <a:lnTo>
                    <a:pt x="638" y="485"/>
                  </a:lnTo>
                  <a:lnTo>
                    <a:pt x="638" y="485"/>
                  </a:lnTo>
                  <a:lnTo>
                    <a:pt x="645" y="486"/>
                  </a:lnTo>
                  <a:lnTo>
                    <a:pt x="651" y="486"/>
                  </a:lnTo>
                  <a:lnTo>
                    <a:pt x="658" y="485"/>
                  </a:lnTo>
                  <a:lnTo>
                    <a:pt x="658" y="485"/>
                  </a:lnTo>
                  <a:lnTo>
                    <a:pt x="663" y="481"/>
                  </a:lnTo>
                  <a:lnTo>
                    <a:pt x="668" y="476"/>
                  </a:lnTo>
                  <a:lnTo>
                    <a:pt x="673" y="470"/>
                  </a:lnTo>
                  <a:lnTo>
                    <a:pt x="678" y="450"/>
                  </a:lnTo>
                  <a:lnTo>
                    <a:pt x="812" y="30"/>
                  </a:lnTo>
                  <a:lnTo>
                    <a:pt x="812" y="30"/>
                  </a:lnTo>
                  <a:lnTo>
                    <a:pt x="811" y="28"/>
                  </a:lnTo>
                  <a:lnTo>
                    <a:pt x="810" y="25"/>
                  </a:lnTo>
                  <a:lnTo>
                    <a:pt x="807" y="25"/>
                  </a:lnTo>
                  <a:lnTo>
                    <a:pt x="807" y="25"/>
                  </a:lnTo>
                  <a:lnTo>
                    <a:pt x="754" y="23"/>
                  </a:lnTo>
                  <a:lnTo>
                    <a:pt x="641" y="14"/>
                  </a:lnTo>
                  <a:lnTo>
                    <a:pt x="529" y="5"/>
                  </a:lnTo>
                  <a:lnTo>
                    <a:pt x="492" y="1"/>
                  </a:lnTo>
                  <a:lnTo>
                    <a:pt x="478" y="0"/>
                  </a:lnTo>
                  <a:lnTo>
                    <a:pt x="478" y="0"/>
                  </a:lnTo>
                  <a:lnTo>
                    <a:pt x="428" y="181"/>
                  </a:lnTo>
                  <a:lnTo>
                    <a:pt x="392" y="307"/>
                  </a:lnTo>
                  <a:lnTo>
                    <a:pt x="380" y="348"/>
                  </a:lnTo>
                  <a:lnTo>
                    <a:pt x="376" y="361"/>
                  </a:lnTo>
                  <a:lnTo>
                    <a:pt x="373" y="365"/>
                  </a:lnTo>
                  <a:lnTo>
                    <a:pt x="373" y="3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4D0A9B86-4F77-41A8-8FCA-CB3455B3F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372" y="3642941"/>
              <a:ext cx="383157" cy="373683"/>
            </a:xfrm>
            <a:custGeom>
              <a:avLst/>
              <a:gdLst>
                <a:gd name="T0" fmla="*/ 80 w 364"/>
                <a:gd name="T1" fmla="*/ 0 h 355"/>
                <a:gd name="T2" fmla="*/ 80 w 364"/>
                <a:gd name="T3" fmla="*/ 0 h 355"/>
                <a:gd name="T4" fmla="*/ 222 w 364"/>
                <a:gd name="T5" fmla="*/ 11 h 355"/>
                <a:gd name="T6" fmla="*/ 319 w 364"/>
                <a:gd name="T7" fmla="*/ 20 h 355"/>
                <a:gd name="T8" fmla="*/ 352 w 364"/>
                <a:gd name="T9" fmla="*/ 24 h 355"/>
                <a:gd name="T10" fmla="*/ 364 w 364"/>
                <a:gd name="T11" fmla="*/ 25 h 355"/>
                <a:gd name="T12" fmla="*/ 364 w 364"/>
                <a:gd name="T13" fmla="*/ 25 h 355"/>
                <a:gd name="T14" fmla="*/ 349 w 364"/>
                <a:gd name="T15" fmla="*/ 77 h 355"/>
                <a:gd name="T16" fmla="*/ 314 w 364"/>
                <a:gd name="T17" fmla="*/ 191 h 355"/>
                <a:gd name="T18" fmla="*/ 265 w 364"/>
                <a:gd name="T19" fmla="*/ 355 h 355"/>
                <a:gd name="T20" fmla="*/ 265 w 364"/>
                <a:gd name="T21" fmla="*/ 355 h 355"/>
                <a:gd name="T22" fmla="*/ 132 w 364"/>
                <a:gd name="T23" fmla="*/ 321 h 355"/>
                <a:gd name="T24" fmla="*/ 43 w 364"/>
                <a:gd name="T25" fmla="*/ 297 h 355"/>
                <a:gd name="T26" fmla="*/ 12 w 364"/>
                <a:gd name="T27" fmla="*/ 288 h 355"/>
                <a:gd name="T28" fmla="*/ 0 w 364"/>
                <a:gd name="T29" fmla="*/ 285 h 355"/>
                <a:gd name="T30" fmla="*/ 0 w 364"/>
                <a:gd name="T31" fmla="*/ 285 h 355"/>
                <a:gd name="T32" fmla="*/ 3 w 364"/>
                <a:gd name="T33" fmla="*/ 271 h 355"/>
                <a:gd name="T34" fmla="*/ 13 w 364"/>
                <a:gd name="T35" fmla="*/ 239 h 355"/>
                <a:gd name="T36" fmla="*/ 40 w 364"/>
                <a:gd name="T37" fmla="*/ 141 h 355"/>
                <a:gd name="T38" fmla="*/ 80 w 364"/>
                <a:gd name="T39" fmla="*/ 0 h 355"/>
                <a:gd name="T40" fmla="*/ 80 w 364"/>
                <a:gd name="T4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4" h="355">
                  <a:moveTo>
                    <a:pt x="80" y="0"/>
                  </a:moveTo>
                  <a:lnTo>
                    <a:pt x="80" y="0"/>
                  </a:lnTo>
                  <a:lnTo>
                    <a:pt x="222" y="11"/>
                  </a:lnTo>
                  <a:lnTo>
                    <a:pt x="319" y="20"/>
                  </a:lnTo>
                  <a:lnTo>
                    <a:pt x="352" y="24"/>
                  </a:lnTo>
                  <a:lnTo>
                    <a:pt x="364" y="25"/>
                  </a:lnTo>
                  <a:lnTo>
                    <a:pt x="364" y="25"/>
                  </a:lnTo>
                  <a:lnTo>
                    <a:pt x="349" y="77"/>
                  </a:lnTo>
                  <a:lnTo>
                    <a:pt x="314" y="191"/>
                  </a:lnTo>
                  <a:lnTo>
                    <a:pt x="265" y="355"/>
                  </a:lnTo>
                  <a:lnTo>
                    <a:pt x="265" y="355"/>
                  </a:lnTo>
                  <a:lnTo>
                    <a:pt x="132" y="321"/>
                  </a:lnTo>
                  <a:lnTo>
                    <a:pt x="43" y="297"/>
                  </a:lnTo>
                  <a:lnTo>
                    <a:pt x="12" y="288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3" y="271"/>
                  </a:lnTo>
                  <a:lnTo>
                    <a:pt x="13" y="239"/>
                  </a:lnTo>
                  <a:lnTo>
                    <a:pt x="40" y="141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AA1A6B3B-7EA6-4F1E-BBF6-B682746700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8113" y="3138732"/>
              <a:ext cx="1526311" cy="2370518"/>
            </a:xfrm>
            <a:custGeom>
              <a:avLst/>
              <a:gdLst>
                <a:gd name="T0" fmla="*/ 239 w 1450"/>
                <a:gd name="T1" fmla="*/ 1013 h 2252"/>
                <a:gd name="T2" fmla="*/ 77 w 1450"/>
                <a:gd name="T3" fmla="*/ 766 h 2252"/>
                <a:gd name="T4" fmla="*/ 97 w 1450"/>
                <a:gd name="T5" fmla="*/ 1238 h 2252"/>
                <a:gd name="T6" fmla="*/ 84 w 1450"/>
                <a:gd name="T7" fmla="*/ 1448 h 2252"/>
                <a:gd name="T8" fmla="*/ 106 w 1450"/>
                <a:gd name="T9" fmla="*/ 1980 h 2252"/>
                <a:gd name="T10" fmla="*/ 307 w 1450"/>
                <a:gd name="T11" fmla="*/ 2240 h 2252"/>
                <a:gd name="T12" fmla="*/ 385 w 1450"/>
                <a:gd name="T13" fmla="*/ 1765 h 2252"/>
                <a:gd name="T14" fmla="*/ 682 w 1450"/>
                <a:gd name="T15" fmla="*/ 1897 h 2252"/>
                <a:gd name="T16" fmla="*/ 935 w 1450"/>
                <a:gd name="T17" fmla="*/ 2133 h 2252"/>
                <a:gd name="T18" fmla="*/ 1445 w 1450"/>
                <a:gd name="T19" fmla="*/ 2117 h 2252"/>
                <a:gd name="T20" fmla="*/ 1405 w 1450"/>
                <a:gd name="T21" fmla="*/ 2027 h 2252"/>
                <a:gd name="T22" fmla="*/ 1182 w 1450"/>
                <a:gd name="T23" fmla="*/ 1966 h 2252"/>
                <a:gd name="T24" fmla="*/ 1246 w 1450"/>
                <a:gd name="T25" fmla="*/ 1922 h 2252"/>
                <a:gd name="T26" fmla="*/ 1276 w 1450"/>
                <a:gd name="T27" fmla="*/ 1708 h 2252"/>
                <a:gd name="T28" fmla="*/ 1313 w 1450"/>
                <a:gd name="T29" fmla="*/ 1403 h 2252"/>
                <a:gd name="T30" fmla="*/ 1196 w 1450"/>
                <a:gd name="T31" fmla="*/ 1318 h 2252"/>
                <a:gd name="T32" fmla="*/ 1112 w 1450"/>
                <a:gd name="T33" fmla="*/ 1203 h 2252"/>
                <a:gd name="T34" fmla="*/ 771 w 1450"/>
                <a:gd name="T35" fmla="*/ 1121 h 2252"/>
                <a:gd name="T36" fmla="*/ 750 w 1450"/>
                <a:gd name="T37" fmla="*/ 1070 h 2252"/>
                <a:gd name="T38" fmla="*/ 802 w 1450"/>
                <a:gd name="T39" fmla="*/ 936 h 2252"/>
                <a:gd name="T40" fmla="*/ 1050 w 1450"/>
                <a:gd name="T41" fmla="*/ 978 h 2252"/>
                <a:gd name="T42" fmla="*/ 1205 w 1450"/>
                <a:gd name="T43" fmla="*/ 977 h 2252"/>
                <a:gd name="T44" fmla="*/ 1330 w 1450"/>
                <a:gd name="T45" fmla="*/ 494 h 2252"/>
                <a:gd name="T46" fmla="*/ 1347 w 1450"/>
                <a:gd name="T47" fmla="*/ 288 h 2252"/>
                <a:gd name="T48" fmla="*/ 1314 w 1450"/>
                <a:gd name="T49" fmla="*/ 365 h 2252"/>
                <a:gd name="T50" fmla="*/ 1291 w 1450"/>
                <a:gd name="T51" fmla="*/ 234 h 2252"/>
                <a:gd name="T52" fmla="*/ 1253 w 1450"/>
                <a:gd name="T53" fmla="*/ 221 h 2252"/>
                <a:gd name="T54" fmla="*/ 1223 w 1450"/>
                <a:gd name="T55" fmla="*/ 329 h 2252"/>
                <a:gd name="T56" fmla="*/ 1176 w 1450"/>
                <a:gd name="T57" fmla="*/ 244 h 2252"/>
                <a:gd name="T58" fmla="*/ 1151 w 1450"/>
                <a:gd name="T59" fmla="*/ 259 h 2252"/>
                <a:gd name="T60" fmla="*/ 1161 w 1450"/>
                <a:gd name="T61" fmla="*/ 394 h 2252"/>
                <a:gd name="T62" fmla="*/ 1112 w 1450"/>
                <a:gd name="T63" fmla="*/ 392 h 2252"/>
                <a:gd name="T64" fmla="*/ 1181 w 1450"/>
                <a:gd name="T65" fmla="*/ 484 h 2252"/>
                <a:gd name="T66" fmla="*/ 1222 w 1450"/>
                <a:gd name="T67" fmla="*/ 545 h 2252"/>
                <a:gd name="T68" fmla="*/ 1106 w 1450"/>
                <a:gd name="T69" fmla="*/ 804 h 2252"/>
                <a:gd name="T70" fmla="*/ 1046 w 1450"/>
                <a:gd name="T71" fmla="*/ 559 h 2252"/>
                <a:gd name="T72" fmla="*/ 1069 w 1450"/>
                <a:gd name="T73" fmla="*/ 503 h 2252"/>
                <a:gd name="T74" fmla="*/ 1134 w 1450"/>
                <a:gd name="T75" fmla="*/ 340 h 2252"/>
                <a:gd name="T76" fmla="*/ 1115 w 1450"/>
                <a:gd name="T77" fmla="*/ 328 h 2252"/>
                <a:gd name="T78" fmla="*/ 1119 w 1450"/>
                <a:gd name="T79" fmla="*/ 291 h 2252"/>
                <a:gd name="T80" fmla="*/ 1089 w 1450"/>
                <a:gd name="T81" fmla="*/ 292 h 2252"/>
                <a:gd name="T82" fmla="*/ 1077 w 1450"/>
                <a:gd name="T83" fmla="*/ 261 h 2252"/>
                <a:gd name="T84" fmla="*/ 987 w 1450"/>
                <a:gd name="T85" fmla="*/ 384 h 2252"/>
                <a:gd name="T86" fmla="*/ 992 w 1450"/>
                <a:gd name="T87" fmla="*/ 494 h 2252"/>
                <a:gd name="T88" fmla="*/ 935 w 1450"/>
                <a:gd name="T89" fmla="*/ 545 h 2252"/>
                <a:gd name="T90" fmla="*/ 808 w 1450"/>
                <a:gd name="T91" fmla="*/ 596 h 2252"/>
                <a:gd name="T92" fmla="*/ 792 w 1450"/>
                <a:gd name="T93" fmla="*/ 474 h 2252"/>
                <a:gd name="T94" fmla="*/ 911 w 1450"/>
                <a:gd name="T95" fmla="*/ 470 h 2252"/>
                <a:gd name="T96" fmla="*/ 942 w 1450"/>
                <a:gd name="T97" fmla="*/ 404 h 2252"/>
                <a:gd name="T98" fmla="*/ 953 w 1450"/>
                <a:gd name="T99" fmla="*/ 319 h 2252"/>
                <a:gd name="T100" fmla="*/ 960 w 1450"/>
                <a:gd name="T101" fmla="*/ 227 h 2252"/>
                <a:gd name="T102" fmla="*/ 953 w 1450"/>
                <a:gd name="T103" fmla="*/ 101 h 2252"/>
                <a:gd name="T104" fmla="*/ 869 w 1450"/>
                <a:gd name="T105" fmla="*/ 16 h 2252"/>
                <a:gd name="T106" fmla="*/ 658 w 1450"/>
                <a:gd name="T107" fmla="*/ 40 h 2252"/>
                <a:gd name="T108" fmla="*/ 559 w 1450"/>
                <a:gd name="T109" fmla="*/ 162 h 2252"/>
                <a:gd name="T110" fmla="*/ 528 w 1450"/>
                <a:gd name="T111" fmla="*/ 279 h 2252"/>
                <a:gd name="T112" fmla="*/ 402 w 1450"/>
                <a:gd name="T113" fmla="*/ 390 h 2252"/>
                <a:gd name="T114" fmla="*/ 418 w 1450"/>
                <a:gd name="T115" fmla="*/ 472 h 2252"/>
                <a:gd name="T116" fmla="*/ 448 w 1450"/>
                <a:gd name="T117" fmla="*/ 484 h 2252"/>
                <a:gd name="T118" fmla="*/ 1001 w 1450"/>
                <a:gd name="T119" fmla="*/ 1972 h 2252"/>
                <a:gd name="T120" fmla="*/ 907 w 1450"/>
                <a:gd name="T121" fmla="*/ 1640 h 2252"/>
                <a:gd name="T122" fmla="*/ 937 w 1450"/>
                <a:gd name="T123" fmla="*/ 1698 h 2252"/>
                <a:gd name="T124" fmla="*/ 909 w 1450"/>
                <a:gd name="T125" fmla="*/ 1850 h 2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0" h="2252">
                  <a:moveTo>
                    <a:pt x="463" y="520"/>
                  </a:moveTo>
                  <a:lnTo>
                    <a:pt x="463" y="520"/>
                  </a:lnTo>
                  <a:lnTo>
                    <a:pt x="440" y="580"/>
                  </a:lnTo>
                  <a:lnTo>
                    <a:pt x="412" y="648"/>
                  </a:lnTo>
                  <a:lnTo>
                    <a:pt x="368" y="754"/>
                  </a:lnTo>
                  <a:lnTo>
                    <a:pt x="368" y="754"/>
                  </a:lnTo>
                  <a:lnTo>
                    <a:pt x="360" y="774"/>
                  </a:lnTo>
                  <a:lnTo>
                    <a:pt x="346" y="801"/>
                  </a:lnTo>
                  <a:lnTo>
                    <a:pt x="314" y="867"/>
                  </a:lnTo>
                  <a:lnTo>
                    <a:pt x="264" y="964"/>
                  </a:lnTo>
                  <a:lnTo>
                    <a:pt x="264" y="964"/>
                  </a:lnTo>
                  <a:lnTo>
                    <a:pt x="248" y="996"/>
                  </a:lnTo>
                  <a:lnTo>
                    <a:pt x="239" y="1013"/>
                  </a:lnTo>
                  <a:lnTo>
                    <a:pt x="199" y="854"/>
                  </a:lnTo>
                  <a:lnTo>
                    <a:pt x="159" y="854"/>
                  </a:lnTo>
                  <a:lnTo>
                    <a:pt x="159" y="854"/>
                  </a:lnTo>
                  <a:lnTo>
                    <a:pt x="109" y="839"/>
                  </a:lnTo>
                  <a:lnTo>
                    <a:pt x="109" y="839"/>
                  </a:lnTo>
                  <a:lnTo>
                    <a:pt x="103" y="836"/>
                  </a:lnTo>
                  <a:lnTo>
                    <a:pt x="96" y="831"/>
                  </a:lnTo>
                  <a:lnTo>
                    <a:pt x="84" y="824"/>
                  </a:lnTo>
                  <a:lnTo>
                    <a:pt x="74" y="789"/>
                  </a:lnTo>
                  <a:lnTo>
                    <a:pt x="74" y="789"/>
                  </a:lnTo>
                  <a:lnTo>
                    <a:pt x="76" y="784"/>
                  </a:lnTo>
                  <a:lnTo>
                    <a:pt x="77" y="772"/>
                  </a:lnTo>
                  <a:lnTo>
                    <a:pt x="77" y="766"/>
                  </a:lnTo>
                  <a:lnTo>
                    <a:pt x="74" y="762"/>
                  </a:lnTo>
                  <a:lnTo>
                    <a:pt x="73" y="760"/>
                  </a:lnTo>
                  <a:lnTo>
                    <a:pt x="71" y="759"/>
                  </a:lnTo>
                  <a:lnTo>
                    <a:pt x="68" y="759"/>
                  </a:lnTo>
                  <a:lnTo>
                    <a:pt x="64" y="759"/>
                  </a:lnTo>
                  <a:lnTo>
                    <a:pt x="64" y="759"/>
                  </a:lnTo>
                  <a:lnTo>
                    <a:pt x="46" y="762"/>
                  </a:lnTo>
                  <a:lnTo>
                    <a:pt x="25" y="767"/>
                  </a:lnTo>
                  <a:lnTo>
                    <a:pt x="0" y="774"/>
                  </a:lnTo>
                  <a:lnTo>
                    <a:pt x="0" y="774"/>
                  </a:lnTo>
                  <a:lnTo>
                    <a:pt x="48" y="1003"/>
                  </a:lnTo>
                  <a:lnTo>
                    <a:pt x="84" y="1173"/>
                  </a:lnTo>
                  <a:lnTo>
                    <a:pt x="97" y="1238"/>
                  </a:lnTo>
                  <a:lnTo>
                    <a:pt x="104" y="1278"/>
                  </a:lnTo>
                  <a:lnTo>
                    <a:pt x="104" y="1278"/>
                  </a:lnTo>
                  <a:lnTo>
                    <a:pt x="107" y="1302"/>
                  </a:lnTo>
                  <a:lnTo>
                    <a:pt x="107" y="1328"/>
                  </a:lnTo>
                  <a:lnTo>
                    <a:pt x="106" y="1354"/>
                  </a:lnTo>
                  <a:lnTo>
                    <a:pt x="103" y="1379"/>
                  </a:lnTo>
                  <a:lnTo>
                    <a:pt x="97" y="1419"/>
                  </a:lnTo>
                  <a:lnTo>
                    <a:pt x="94" y="1438"/>
                  </a:lnTo>
                  <a:lnTo>
                    <a:pt x="94" y="1438"/>
                  </a:lnTo>
                  <a:lnTo>
                    <a:pt x="93" y="1442"/>
                  </a:lnTo>
                  <a:lnTo>
                    <a:pt x="89" y="1444"/>
                  </a:lnTo>
                  <a:lnTo>
                    <a:pt x="84" y="1448"/>
                  </a:lnTo>
                  <a:lnTo>
                    <a:pt x="84" y="1448"/>
                  </a:lnTo>
                  <a:lnTo>
                    <a:pt x="79" y="1455"/>
                  </a:lnTo>
                  <a:lnTo>
                    <a:pt x="76" y="1462"/>
                  </a:lnTo>
                  <a:lnTo>
                    <a:pt x="74" y="1468"/>
                  </a:lnTo>
                  <a:lnTo>
                    <a:pt x="74" y="1468"/>
                  </a:lnTo>
                  <a:lnTo>
                    <a:pt x="76" y="1480"/>
                  </a:lnTo>
                  <a:lnTo>
                    <a:pt x="78" y="1504"/>
                  </a:lnTo>
                  <a:lnTo>
                    <a:pt x="83" y="1529"/>
                  </a:lnTo>
                  <a:lnTo>
                    <a:pt x="87" y="1540"/>
                  </a:lnTo>
                  <a:lnTo>
                    <a:pt x="89" y="1548"/>
                  </a:lnTo>
                  <a:lnTo>
                    <a:pt x="129" y="1628"/>
                  </a:lnTo>
                  <a:lnTo>
                    <a:pt x="79" y="1967"/>
                  </a:lnTo>
                  <a:lnTo>
                    <a:pt x="79" y="1967"/>
                  </a:lnTo>
                  <a:lnTo>
                    <a:pt x="106" y="1980"/>
                  </a:lnTo>
                  <a:lnTo>
                    <a:pt x="134" y="1992"/>
                  </a:lnTo>
                  <a:lnTo>
                    <a:pt x="134" y="1992"/>
                  </a:lnTo>
                  <a:lnTo>
                    <a:pt x="139" y="1992"/>
                  </a:lnTo>
                  <a:lnTo>
                    <a:pt x="144" y="1990"/>
                  </a:lnTo>
                  <a:lnTo>
                    <a:pt x="149" y="1987"/>
                  </a:lnTo>
                  <a:lnTo>
                    <a:pt x="229" y="1698"/>
                  </a:lnTo>
                  <a:lnTo>
                    <a:pt x="274" y="1713"/>
                  </a:lnTo>
                  <a:lnTo>
                    <a:pt x="229" y="2247"/>
                  </a:lnTo>
                  <a:lnTo>
                    <a:pt x="244" y="2252"/>
                  </a:lnTo>
                  <a:lnTo>
                    <a:pt x="304" y="2247"/>
                  </a:lnTo>
                  <a:lnTo>
                    <a:pt x="304" y="2247"/>
                  </a:lnTo>
                  <a:lnTo>
                    <a:pt x="306" y="2243"/>
                  </a:lnTo>
                  <a:lnTo>
                    <a:pt x="307" y="2240"/>
                  </a:lnTo>
                  <a:lnTo>
                    <a:pt x="309" y="2237"/>
                  </a:lnTo>
                  <a:lnTo>
                    <a:pt x="309" y="2237"/>
                  </a:lnTo>
                  <a:lnTo>
                    <a:pt x="315" y="2162"/>
                  </a:lnTo>
                  <a:lnTo>
                    <a:pt x="331" y="2001"/>
                  </a:lnTo>
                  <a:lnTo>
                    <a:pt x="341" y="1915"/>
                  </a:lnTo>
                  <a:lnTo>
                    <a:pt x="351" y="1840"/>
                  </a:lnTo>
                  <a:lnTo>
                    <a:pt x="356" y="1810"/>
                  </a:lnTo>
                  <a:lnTo>
                    <a:pt x="360" y="1788"/>
                  </a:lnTo>
                  <a:lnTo>
                    <a:pt x="365" y="1773"/>
                  </a:lnTo>
                  <a:lnTo>
                    <a:pt x="366" y="1769"/>
                  </a:lnTo>
                  <a:lnTo>
                    <a:pt x="368" y="1768"/>
                  </a:lnTo>
                  <a:lnTo>
                    <a:pt x="368" y="1768"/>
                  </a:lnTo>
                  <a:lnTo>
                    <a:pt x="385" y="1765"/>
                  </a:lnTo>
                  <a:lnTo>
                    <a:pt x="415" y="1760"/>
                  </a:lnTo>
                  <a:lnTo>
                    <a:pt x="498" y="1745"/>
                  </a:lnTo>
                  <a:lnTo>
                    <a:pt x="578" y="1731"/>
                  </a:lnTo>
                  <a:lnTo>
                    <a:pt x="603" y="1728"/>
                  </a:lnTo>
                  <a:lnTo>
                    <a:pt x="610" y="1726"/>
                  </a:lnTo>
                  <a:lnTo>
                    <a:pt x="613" y="1728"/>
                  </a:lnTo>
                  <a:lnTo>
                    <a:pt x="613" y="1728"/>
                  </a:lnTo>
                  <a:lnTo>
                    <a:pt x="618" y="1758"/>
                  </a:lnTo>
                  <a:lnTo>
                    <a:pt x="628" y="1818"/>
                  </a:lnTo>
                  <a:lnTo>
                    <a:pt x="643" y="1902"/>
                  </a:lnTo>
                  <a:lnTo>
                    <a:pt x="643" y="1902"/>
                  </a:lnTo>
                  <a:lnTo>
                    <a:pt x="660" y="1900"/>
                  </a:lnTo>
                  <a:lnTo>
                    <a:pt x="682" y="1897"/>
                  </a:lnTo>
                  <a:lnTo>
                    <a:pt x="682" y="1897"/>
                  </a:lnTo>
                  <a:lnTo>
                    <a:pt x="684" y="1895"/>
                  </a:lnTo>
                  <a:lnTo>
                    <a:pt x="685" y="1890"/>
                  </a:lnTo>
                  <a:lnTo>
                    <a:pt x="685" y="1869"/>
                  </a:lnTo>
                  <a:lnTo>
                    <a:pt x="685" y="1808"/>
                  </a:lnTo>
                  <a:lnTo>
                    <a:pt x="682" y="1718"/>
                  </a:lnTo>
                  <a:lnTo>
                    <a:pt x="732" y="1718"/>
                  </a:lnTo>
                  <a:lnTo>
                    <a:pt x="862" y="2132"/>
                  </a:lnTo>
                  <a:lnTo>
                    <a:pt x="922" y="2142"/>
                  </a:lnTo>
                  <a:lnTo>
                    <a:pt x="922" y="2142"/>
                  </a:lnTo>
                  <a:lnTo>
                    <a:pt x="929" y="2138"/>
                  </a:lnTo>
                  <a:lnTo>
                    <a:pt x="934" y="2135"/>
                  </a:lnTo>
                  <a:lnTo>
                    <a:pt x="935" y="2133"/>
                  </a:lnTo>
                  <a:lnTo>
                    <a:pt x="937" y="2132"/>
                  </a:lnTo>
                  <a:lnTo>
                    <a:pt x="937" y="2132"/>
                  </a:lnTo>
                  <a:lnTo>
                    <a:pt x="929" y="2097"/>
                  </a:lnTo>
                  <a:lnTo>
                    <a:pt x="929" y="2097"/>
                  </a:lnTo>
                  <a:lnTo>
                    <a:pt x="944" y="2100"/>
                  </a:lnTo>
                  <a:lnTo>
                    <a:pt x="967" y="2101"/>
                  </a:lnTo>
                  <a:lnTo>
                    <a:pt x="1028" y="2105"/>
                  </a:lnTo>
                  <a:lnTo>
                    <a:pt x="1146" y="2107"/>
                  </a:lnTo>
                  <a:lnTo>
                    <a:pt x="1146" y="2107"/>
                  </a:lnTo>
                  <a:lnTo>
                    <a:pt x="1310" y="2113"/>
                  </a:lnTo>
                  <a:lnTo>
                    <a:pt x="1400" y="2117"/>
                  </a:lnTo>
                  <a:lnTo>
                    <a:pt x="1430" y="2117"/>
                  </a:lnTo>
                  <a:lnTo>
                    <a:pt x="1445" y="2117"/>
                  </a:lnTo>
                  <a:lnTo>
                    <a:pt x="1445" y="2117"/>
                  </a:lnTo>
                  <a:lnTo>
                    <a:pt x="1448" y="2116"/>
                  </a:lnTo>
                  <a:lnTo>
                    <a:pt x="1449" y="2113"/>
                  </a:lnTo>
                  <a:lnTo>
                    <a:pt x="1450" y="2108"/>
                  </a:lnTo>
                  <a:lnTo>
                    <a:pt x="1450" y="2103"/>
                  </a:lnTo>
                  <a:lnTo>
                    <a:pt x="1448" y="2090"/>
                  </a:lnTo>
                  <a:lnTo>
                    <a:pt x="1441" y="2073"/>
                  </a:lnTo>
                  <a:lnTo>
                    <a:pt x="1438" y="2066"/>
                  </a:lnTo>
                  <a:lnTo>
                    <a:pt x="1433" y="2057"/>
                  </a:lnTo>
                  <a:lnTo>
                    <a:pt x="1428" y="2048"/>
                  </a:lnTo>
                  <a:lnTo>
                    <a:pt x="1420" y="2041"/>
                  </a:lnTo>
                  <a:lnTo>
                    <a:pt x="1413" y="2034"/>
                  </a:lnTo>
                  <a:lnTo>
                    <a:pt x="1405" y="2027"/>
                  </a:lnTo>
                  <a:lnTo>
                    <a:pt x="1395" y="2022"/>
                  </a:lnTo>
                  <a:lnTo>
                    <a:pt x="1385" y="2017"/>
                  </a:lnTo>
                  <a:lnTo>
                    <a:pt x="1385" y="2017"/>
                  </a:lnTo>
                  <a:lnTo>
                    <a:pt x="1294" y="1985"/>
                  </a:lnTo>
                  <a:lnTo>
                    <a:pt x="1246" y="1967"/>
                  </a:lnTo>
                  <a:lnTo>
                    <a:pt x="1236" y="1987"/>
                  </a:lnTo>
                  <a:lnTo>
                    <a:pt x="1236" y="1987"/>
                  </a:lnTo>
                  <a:lnTo>
                    <a:pt x="1216" y="1982"/>
                  </a:lnTo>
                  <a:lnTo>
                    <a:pt x="1201" y="1977"/>
                  </a:lnTo>
                  <a:lnTo>
                    <a:pt x="1195" y="1975"/>
                  </a:lnTo>
                  <a:lnTo>
                    <a:pt x="1191" y="1972"/>
                  </a:lnTo>
                  <a:lnTo>
                    <a:pt x="1191" y="1972"/>
                  </a:lnTo>
                  <a:lnTo>
                    <a:pt x="1182" y="1966"/>
                  </a:lnTo>
                  <a:lnTo>
                    <a:pt x="1172" y="1960"/>
                  </a:lnTo>
                  <a:lnTo>
                    <a:pt x="1167" y="1956"/>
                  </a:lnTo>
                  <a:lnTo>
                    <a:pt x="1165" y="1954"/>
                  </a:lnTo>
                  <a:lnTo>
                    <a:pt x="1163" y="1950"/>
                  </a:lnTo>
                  <a:lnTo>
                    <a:pt x="1166" y="1947"/>
                  </a:lnTo>
                  <a:lnTo>
                    <a:pt x="1166" y="1947"/>
                  </a:lnTo>
                  <a:lnTo>
                    <a:pt x="1171" y="1945"/>
                  </a:lnTo>
                  <a:lnTo>
                    <a:pt x="1180" y="1942"/>
                  </a:lnTo>
                  <a:lnTo>
                    <a:pt x="1203" y="1939"/>
                  </a:lnTo>
                  <a:lnTo>
                    <a:pt x="1216" y="1936"/>
                  </a:lnTo>
                  <a:lnTo>
                    <a:pt x="1227" y="1932"/>
                  </a:lnTo>
                  <a:lnTo>
                    <a:pt x="1238" y="1929"/>
                  </a:lnTo>
                  <a:lnTo>
                    <a:pt x="1246" y="1922"/>
                  </a:lnTo>
                  <a:lnTo>
                    <a:pt x="1246" y="1922"/>
                  </a:lnTo>
                  <a:lnTo>
                    <a:pt x="1258" y="1910"/>
                  </a:lnTo>
                  <a:lnTo>
                    <a:pt x="1263" y="1905"/>
                  </a:lnTo>
                  <a:lnTo>
                    <a:pt x="1266" y="1900"/>
                  </a:lnTo>
                  <a:lnTo>
                    <a:pt x="1267" y="1895"/>
                  </a:lnTo>
                  <a:lnTo>
                    <a:pt x="1264" y="1891"/>
                  </a:lnTo>
                  <a:lnTo>
                    <a:pt x="1259" y="1886"/>
                  </a:lnTo>
                  <a:lnTo>
                    <a:pt x="1251" y="1882"/>
                  </a:lnTo>
                  <a:lnTo>
                    <a:pt x="1251" y="1882"/>
                  </a:lnTo>
                  <a:lnTo>
                    <a:pt x="1156" y="1847"/>
                  </a:lnTo>
                  <a:lnTo>
                    <a:pt x="1193" y="1708"/>
                  </a:lnTo>
                  <a:lnTo>
                    <a:pt x="1193" y="1708"/>
                  </a:lnTo>
                  <a:lnTo>
                    <a:pt x="1276" y="1708"/>
                  </a:lnTo>
                  <a:lnTo>
                    <a:pt x="1276" y="1708"/>
                  </a:lnTo>
                  <a:lnTo>
                    <a:pt x="1284" y="1673"/>
                  </a:lnTo>
                  <a:lnTo>
                    <a:pt x="1304" y="1592"/>
                  </a:lnTo>
                  <a:lnTo>
                    <a:pt x="1314" y="1545"/>
                  </a:lnTo>
                  <a:lnTo>
                    <a:pt x="1322" y="1502"/>
                  </a:lnTo>
                  <a:lnTo>
                    <a:pt x="1324" y="1482"/>
                  </a:lnTo>
                  <a:lnTo>
                    <a:pt x="1327" y="1464"/>
                  </a:lnTo>
                  <a:lnTo>
                    <a:pt x="1327" y="1449"/>
                  </a:lnTo>
                  <a:lnTo>
                    <a:pt x="1325" y="1438"/>
                  </a:lnTo>
                  <a:lnTo>
                    <a:pt x="1325" y="1438"/>
                  </a:lnTo>
                  <a:lnTo>
                    <a:pt x="1323" y="1429"/>
                  </a:lnTo>
                  <a:lnTo>
                    <a:pt x="1320" y="1419"/>
                  </a:lnTo>
                  <a:lnTo>
                    <a:pt x="1313" y="1403"/>
                  </a:lnTo>
                  <a:lnTo>
                    <a:pt x="1303" y="1388"/>
                  </a:lnTo>
                  <a:lnTo>
                    <a:pt x="1293" y="1374"/>
                  </a:lnTo>
                  <a:lnTo>
                    <a:pt x="1283" y="1363"/>
                  </a:lnTo>
                  <a:lnTo>
                    <a:pt x="1274" y="1353"/>
                  </a:lnTo>
                  <a:lnTo>
                    <a:pt x="1267" y="1347"/>
                  </a:lnTo>
                  <a:lnTo>
                    <a:pt x="1261" y="1343"/>
                  </a:lnTo>
                  <a:lnTo>
                    <a:pt x="1261" y="1343"/>
                  </a:lnTo>
                  <a:lnTo>
                    <a:pt x="1247" y="1336"/>
                  </a:lnTo>
                  <a:lnTo>
                    <a:pt x="1227" y="1328"/>
                  </a:lnTo>
                  <a:lnTo>
                    <a:pt x="1207" y="1321"/>
                  </a:lnTo>
                  <a:lnTo>
                    <a:pt x="1200" y="1318"/>
                  </a:lnTo>
                  <a:lnTo>
                    <a:pt x="1196" y="1318"/>
                  </a:lnTo>
                  <a:lnTo>
                    <a:pt x="1196" y="1318"/>
                  </a:lnTo>
                  <a:lnTo>
                    <a:pt x="1190" y="1318"/>
                  </a:lnTo>
                  <a:lnTo>
                    <a:pt x="1183" y="1316"/>
                  </a:lnTo>
                  <a:lnTo>
                    <a:pt x="1176" y="1313"/>
                  </a:lnTo>
                  <a:lnTo>
                    <a:pt x="1176" y="1313"/>
                  </a:lnTo>
                  <a:lnTo>
                    <a:pt x="1172" y="1299"/>
                  </a:lnTo>
                  <a:lnTo>
                    <a:pt x="1165" y="1269"/>
                  </a:lnTo>
                  <a:lnTo>
                    <a:pt x="1158" y="1252"/>
                  </a:lnTo>
                  <a:lnTo>
                    <a:pt x="1152" y="1237"/>
                  </a:lnTo>
                  <a:lnTo>
                    <a:pt x="1147" y="1224"/>
                  </a:lnTo>
                  <a:lnTo>
                    <a:pt x="1144" y="1221"/>
                  </a:lnTo>
                  <a:lnTo>
                    <a:pt x="1141" y="1218"/>
                  </a:lnTo>
                  <a:lnTo>
                    <a:pt x="1141" y="1218"/>
                  </a:lnTo>
                  <a:lnTo>
                    <a:pt x="1112" y="1203"/>
                  </a:lnTo>
                  <a:lnTo>
                    <a:pt x="1091" y="1193"/>
                  </a:lnTo>
                  <a:lnTo>
                    <a:pt x="1091" y="1193"/>
                  </a:lnTo>
                  <a:lnTo>
                    <a:pt x="923" y="1162"/>
                  </a:lnTo>
                  <a:lnTo>
                    <a:pt x="808" y="1141"/>
                  </a:lnTo>
                  <a:lnTo>
                    <a:pt x="771" y="1133"/>
                  </a:lnTo>
                  <a:lnTo>
                    <a:pt x="761" y="1130"/>
                  </a:lnTo>
                  <a:lnTo>
                    <a:pt x="757" y="1128"/>
                  </a:lnTo>
                  <a:lnTo>
                    <a:pt x="757" y="1128"/>
                  </a:lnTo>
                  <a:lnTo>
                    <a:pt x="758" y="1126"/>
                  </a:lnTo>
                  <a:lnTo>
                    <a:pt x="760" y="1125"/>
                  </a:lnTo>
                  <a:lnTo>
                    <a:pt x="766" y="1123"/>
                  </a:lnTo>
                  <a:lnTo>
                    <a:pt x="768" y="1122"/>
                  </a:lnTo>
                  <a:lnTo>
                    <a:pt x="771" y="1121"/>
                  </a:lnTo>
                  <a:lnTo>
                    <a:pt x="772" y="1117"/>
                  </a:lnTo>
                  <a:lnTo>
                    <a:pt x="772" y="1113"/>
                  </a:lnTo>
                  <a:lnTo>
                    <a:pt x="772" y="1113"/>
                  </a:lnTo>
                  <a:lnTo>
                    <a:pt x="771" y="1108"/>
                  </a:lnTo>
                  <a:lnTo>
                    <a:pt x="767" y="1103"/>
                  </a:lnTo>
                  <a:lnTo>
                    <a:pt x="761" y="1096"/>
                  </a:lnTo>
                  <a:lnTo>
                    <a:pt x="752" y="1088"/>
                  </a:lnTo>
                  <a:lnTo>
                    <a:pt x="752" y="1088"/>
                  </a:lnTo>
                  <a:lnTo>
                    <a:pt x="751" y="1086"/>
                  </a:lnTo>
                  <a:lnTo>
                    <a:pt x="749" y="1078"/>
                  </a:lnTo>
                  <a:lnTo>
                    <a:pt x="747" y="1076"/>
                  </a:lnTo>
                  <a:lnTo>
                    <a:pt x="749" y="1072"/>
                  </a:lnTo>
                  <a:lnTo>
                    <a:pt x="750" y="1070"/>
                  </a:lnTo>
                  <a:lnTo>
                    <a:pt x="752" y="1068"/>
                  </a:lnTo>
                  <a:lnTo>
                    <a:pt x="752" y="1068"/>
                  </a:lnTo>
                  <a:lnTo>
                    <a:pt x="755" y="1067"/>
                  </a:lnTo>
                  <a:lnTo>
                    <a:pt x="756" y="1066"/>
                  </a:lnTo>
                  <a:lnTo>
                    <a:pt x="761" y="1058"/>
                  </a:lnTo>
                  <a:lnTo>
                    <a:pt x="772" y="1036"/>
                  </a:lnTo>
                  <a:lnTo>
                    <a:pt x="785" y="1006"/>
                  </a:lnTo>
                  <a:lnTo>
                    <a:pt x="797" y="978"/>
                  </a:lnTo>
                  <a:lnTo>
                    <a:pt x="797" y="978"/>
                  </a:lnTo>
                  <a:lnTo>
                    <a:pt x="800" y="972"/>
                  </a:lnTo>
                  <a:lnTo>
                    <a:pt x="801" y="965"/>
                  </a:lnTo>
                  <a:lnTo>
                    <a:pt x="803" y="951"/>
                  </a:lnTo>
                  <a:lnTo>
                    <a:pt x="802" y="936"/>
                  </a:lnTo>
                  <a:lnTo>
                    <a:pt x="802" y="922"/>
                  </a:lnTo>
                  <a:lnTo>
                    <a:pt x="801" y="911"/>
                  </a:lnTo>
                  <a:lnTo>
                    <a:pt x="802" y="907"/>
                  </a:lnTo>
                  <a:lnTo>
                    <a:pt x="803" y="902"/>
                  </a:lnTo>
                  <a:lnTo>
                    <a:pt x="805" y="900"/>
                  </a:lnTo>
                  <a:lnTo>
                    <a:pt x="808" y="899"/>
                  </a:lnTo>
                  <a:lnTo>
                    <a:pt x="812" y="897"/>
                  </a:lnTo>
                  <a:lnTo>
                    <a:pt x="817" y="899"/>
                  </a:lnTo>
                  <a:lnTo>
                    <a:pt x="817" y="899"/>
                  </a:lnTo>
                  <a:lnTo>
                    <a:pt x="839" y="906"/>
                  </a:lnTo>
                  <a:lnTo>
                    <a:pt x="881" y="921"/>
                  </a:lnTo>
                  <a:lnTo>
                    <a:pt x="992" y="960"/>
                  </a:lnTo>
                  <a:lnTo>
                    <a:pt x="1050" y="978"/>
                  </a:lnTo>
                  <a:lnTo>
                    <a:pt x="1102" y="995"/>
                  </a:lnTo>
                  <a:lnTo>
                    <a:pt x="1125" y="1000"/>
                  </a:lnTo>
                  <a:lnTo>
                    <a:pt x="1144" y="1003"/>
                  </a:lnTo>
                  <a:lnTo>
                    <a:pt x="1157" y="1005"/>
                  </a:lnTo>
                  <a:lnTo>
                    <a:pt x="1162" y="1005"/>
                  </a:lnTo>
                  <a:lnTo>
                    <a:pt x="1166" y="1003"/>
                  </a:lnTo>
                  <a:lnTo>
                    <a:pt x="1166" y="1003"/>
                  </a:lnTo>
                  <a:lnTo>
                    <a:pt x="1183" y="996"/>
                  </a:lnTo>
                  <a:lnTo>
                    <a:pt x="1191" y="993"/>
                  </a:lnTo>
                  <a:lnTo>
                    <a:pt x="1195" y="990"/>
                  </a:lnTo>
                  <a:lnTo>
                    <a:pt x="1201" y="983"/>
                  </a:lnTo>
                  <a:lnTo>
                    <a:pt x="1201" y="983"/>
                  </a:lnTo>
                  <a:lnTo>
                    <a:pt x="1205" y="977"/>
                  </a:lnTo>
                  <a:lnTo>
                    <a:pt x="1210" y="966"/>
                  </a:lnTo>
                  <a:lnTo>
                    <a:pt x="1223" y="929"/>
                  </a:lnTo>
                  <a:lnTo>
                    <a:pt x="1262" y="817"/>
                  </a:lnTo>
                  <a:lnTo>
                    <a:pt x="1298" y="705"/>
                  </a:lnTo>
                  <a:lnTo>
                    <a:pt x="1310" y="665"/>
                  </a:lnTo>
                  <a:lnTo>
                    <a:pt x="1314" y="651"/>
                  </a:lnTo>
                  <a:lnTo>
                    <a:pt x="1315" y="644"/>
                  </a:lnTo>
                  <a:lnTo>
                    <a:pt x="1315" y="644"/>
                  </a:lnTo>
                  <a:lnTo>
                    <a:pt x="1315" y="623"/>
                  </a:lnTo>
                  <a:lnTo>
                    <a:pt x="1313" y="599"/>
                  </a:lnTo>
                  <a:lnTo>
                    <a:pt x="1310" y="574"/>
                  </a:lnTo>
                  <a:lnTo>
                    <a:pt x="1305" y="554"/>
                  </a:lnTo>
                  <a:lnTo>
                    <a:pt x="1330" y="494"/>
                  </a:lnTo>
                  <a:lnTo>
                    <a:pt x="1330" y="494"/>
                  </a:lnTo>
                  <a:lnTo>
                    <a:pt x="1350" y="369"/>
                  </a:lnTo>
                  <a:lnTo>
                    <a:pt x="1350" y="369"/>
                  </a:lnTo>
                  <a:lnTo>
                    <a:pt x="1353" y="355"/>
                  </a:lnTo>
                  <a:lnTo>
                    <a:pt x="1357" y="332"/>
                  </a:lnTo>
                  <a:lnTo>
                    <a:pt x="1358" y="319"/>
                  </a:lnTo>
                  <a:lnTo>
                    <a:pt x="1358" y="308"/>
                  </a:lnTo>
                  <a:lnTo>
                    <a:pt x="1358" y="299"/>
                  </a:lnTo>
                  <a:lnTo>
                    <a:pt x="1357" y="297"/>
                  </a:lnTo>
                  <a:lnTo>
                    <a:pt x="1355" y="294"/>
                  </a:lnTo>
                  <a:lnTo>
                    <a:pt x="1355" y="294"/>
                  </a:lnTo>
                  <a:lnTo>
                    <a:pt x="1350" y="289"/>
                  </a:lnTo>
                  <a:lnTo>
                    <a:pt x="1347" y="288"/>
                  </a:lnTo>
                  <a:lnTo>
                    <a:pt x="1343" y="288"/>
                  </a:lnTo>
                  <a:lnTo>
                    <a:pt x="1340" y="289"/>
                  </a:lnTo>
                  <a:lnTo>
                    <a:pt x="1340" y="289"/>
                  </a:lnTo>
                  <a:lnTo>
                    <a:pt x="1338" y="291"/>
                  </a:lnTo>
                  <a:lnTo>
                    <a:pt x="1334" y="293"/>
                  </a:lnTo>
                  <a:lnTo>
                    <a:pt x="1332" y="297"/>
                  </a:lnTo>
                  <a:lnTo>
                    <a:pt x="1330" y="304"/>
                  </a:lnTo>
                  <a:lnTo>
                    <a:pt x="1330" y="304"/>
                  </a:lnTo>
                  <a:lnTo>
                    <a:pt x="1328" y="318"/>
                  </a:lnTo>
                  <a:lnTo>
                    <a:pt x="1323" y="338"/>
                  </a:lnTo>
                  <a:lnTo>
                    <a:pt x="1315" y="364"/>
                  </a:lnTo>
                  <a:lnTo>
                    <a:pt x="1315" y="364"/>
                  </a:lnTo>
                  <a:lnTo>
                    <a:pt x="1314" y="365"/>
                  </a:lnTo>
                  <a:lnTo>
                    <a:pt x="1314" y="365"/>
                  </a:lnTo>
                  <a:lnTo>
                    <a:pt x="1313" y="365"/>
                  </a:lnTo>
                  <a:lnTo>
                    <a:pt x="1310" y="365"/>
                  </a:lnTo>
                  <a:lnTo>
                    <a:pt x="1309" y="362"/>
                  </a:lnTo>
                  <a:lnTo>
                    <a:pt x="1307" y="357"/>
                  </a:lnTo>
                  <a:lnTo>
                    <a:pt x="1305" y="349"/>
                  </a:lnTo>
                  <a:lnTo>
                    <a:pt x="1305" y="349"/>
                  </a:lnTo>
                  <a:lnTo>
                    <a:pt x="1302" y="320"/>
                  </a:lnTo>
                  <a:lnTo>
                    <a:pt x="1298" y="283"/>
                  </a:lnTo>
                  <a:lnTo>
                    <a:pt x="1294" y="249"/>
                  </a:lnTo>
                  <a:lnTo>
                    <a:pt x="1293" y="239"/>
                  </a:lnTo>
                  <a:lnTo>
                    <a:pt x="1291" y="234"/>
                  </a:lnTo>
                  <a:lnTo>
                    <a:pt x="1291" y="234"/>
                  </a:lnTo>
                  <a:lnTo>
                    <a:pt x="1287" y="233"/>
                  </a:lnTo>
                  <a:lnTo>
                    <a:pt x="1282" y="233"/>
                  </a:lnTo>
                  <a:lnTo>
                    <a:pt x="1279" y="234"/>
                  </a:lnTo>
                  <a:lnTo>
                    <a:pt x="1278" y="237"/>
                  </a:lnTo>
                  <a:lnTo>
                    <a:pt x="1277" y="241"/>
                  </a:lnTo>
                  <a:lnTo>
                    <a:pt x="1276" y="244"/>
                  </a:lnTo>
                  <a:lnTo>
                    <a:pt x="1276" y="244"/>
                  </a:lnTo>
                  <a:lnTo>
                    <a:pt x="1266" y="354"/>
                  </a:lnTo>
                  <a:lnTo>
                    <a:pt x="1266" y="354"/>
                  </a:lnTo>
                  <a:lnTo>
                    <a:pt x="1264" y="333"/>
                  </a:lnTo>
                  <a:lnTo>
                    <a:pt x="1262" y="284"/>
                  </a:lnTo>
                  <a:lnTo>
                    <a:pt x="1257" y="237"/>
                  </a:lnTo>
                  <a:lnTo>
                    <a:pt x="1253" y="221"/>
                  </a:lnTo>
                  <a:lnTo>
                    <a:pt x="1252" y="216"/>
                  </a:lnTo>
                  <a:lnTo>
                    <a:pt x="1251" y="214"/>
                  </a:lnTo>
                  <a:lnTo>
                    <a:pt x="1251" y="214"/>
                  </a:lnTo>
                  <a:lnTo>
                    <a:pt x="1246" y="213"/>
                  </a:lnTo>
                  <a:lnTo>
                    <a:pt x="1244" y="213"/>
                  </a:lnTo>
                  <a:lnTo>
                    <a:pt x="1242" y="214"/>
                  </a:lnTo>
                  <a:lnTo>
                    <a:pt x="1241" y="219"/>
                  </a:lnTo>
                  <a:lnTo>
                    <a:pt x="1241" y="219"/>
                  </a:lnTo>
                  <a:lnTo>
                    <a:pt x="1237" y="233"/>
                  </a:lnTo>
                  <a:lnTo>
                    <a:pt x="1233" y="257"/>
                  </a:lnTo>
                  <a:lnTo>
                    <a:pt x="1226" y="309"/>
                  </a:lnTo>
                  <a:lnTo>
                    <a:pt x="1226" y="309"/>
                  </a:lnTo>
                  <a:lnTo>
                    <a:pt x="1223" y="329"/>
                  </a:lnTo>
                  <a:lnTo>
                    <a:pt x="1221" y="342"/>
                  </a:lnTo>
                  <a:lnTo>
                    <a:pt x="1218" y="349"/>
                  </a:lnTo>
                  <a:lnTo>
                    <a:pt x="1217" y="350"/>
                  </a:lnTo>
                  <a:lnTo>
                    <a:pt x="1216" y="349"/>
                  </a:lnTo>
                  <a:lnTo>
                    <a:pt x="1216" y="349"/>
                  </a:lnTo>
                  <a:lnTo>
                    <a:pt x="1212" y="347"/>
                  </a:lnTo>
                  <a:lnTo>
                    <a:pt x="1208" y="343"/>
                  </a:lnTo>
                  <a:lnTo>
                    <a:pt x="1205" y="340"/>
                  </a:lnTo>
                  <a:lnTo>
                    <a:pt x="1201" y="334"/>
                  </a:lnTo>
                  <a:lnTo>
                    <a:pt x="1201" y="334"/>
                  </a:lnTo>
                  <a:lnTo>
                    <a:pt x="1188" y="289"/>
                  </a:lnTo>
                  <a:lnTo>
                    <a:pt x="1176" y="244"/>
                  </a:lnTo>
                  <a:lnTo>
                    <a:pt x="1176" y="244"/>
                  </a:lnTo>
                  <a:lnTo>
                    <a:pt x="1172" y="238"/>
                  </a:lnTo>
                  <a:lnTo>
                    <a:pt x="1166" y="232"/>
                  </a:lnTo>
                  <a:lnTo>
                    <a:pt x="1163" y="231"/>
                  </a:lnTo>
                  <a:lnTo>
                    <a:pt x="1161" y="231"/>
                  </a:lnTo>
                  <a:lnTo>
                    <a:pt x="1158" y="232"/>
                  </a:lnTo>
                  <a:lnTo>
                    <a:pt x="1156" y="234"/>
                  </a:lnTo>
                  <a:lnTo>
                    <a:pt x="1156" y="234"/>
                  </a:lnTo>
                  <a:lnTo>
                    <a:pt x="1155" y="237"/>
                  </a:lnTo>
                  <a:lnTo>
                    <a:pt x="1152" y="239"/>
                  </a:lnTo>
                  <a:lnTo>
                    <a:pt x="1150" y="241"/>
                  </a:lnTo>
                  <a:lnTo>
                    <a:pt x="1149" y="242"/>
                  </a:lnTo>
                  <a:lnTo>
                    <a:pt x="1149" y="246"/>
                  </a:lnTo>
                  <a:lnTo>
                    <a:pt x="1151" y="259"/>
                  </a:lnTo>
                  <a:lnTo>
                    <a:pt x="1151" y="259"/>
                  </a:lnTo>
                  <a:lnTo>
                    <a:pt x="1167" y="335"/>
                  </a:lnTo>
                  <a:lnTo>
                    <a:pt x="1176" y="377"/>
                  </a:lnTo>
                  <a:lnTo>
                    <a:pt x="1177" y="389"/>
                  </a:lnTo>
                  <a:lnTo>
                    <a:pt x="1177" y="393"/>
                  </a:lnTo>
                  <a:lnTo>
                    <a:pt x="1176" y="394"/>
                  </a:lnTo>
                  <a:lnTo>
                    <a:pt x="1176" y="394"/>
                  </a:lnTo>
                  <a:lnTo>
                    <a:pt x="1175" y="395"/>
                  </a:lnTo>
                  <a:lnTo>
                    <a:pt x="1175" y="397"/>
                  </a:lnTo>
                  <a:lnTo>
                    <a:pt x="1176" y="400"/>
                  </a:lnTo>
                  <a:lnTo>
                    <a:pt x="1175" y="402"/>
                  </a:lnTo>
                  <a:lnTo>
                    <a:pt x="1173" y="400"/>
                  </a:lnTo>
                  <a:lnTo>
                    <a:pt x="1161" y="394"/>
                  </a:lnTo>
                  <a:lnTo>
                    <a:pt x="1161" y="394"/>
                  </a:lnTo>
                  <a:lnTo>
                    <a:pt x="1152" y="388"/>
                  </a:lnTo>
                  <a:lnTo>
                    <a:pt x="1145" y="383"/>
                  </a:lnTo>
                  <a:lnTo>
                    <a:pt x="1134" y="373"/>
                  </a:lnTo>
                  <a:lnTo>
                    <a:pt x="1129" y="370"/>
                  </a:lnTo>
                  <a:lnTo>
                    <a:pt x="1124" y="369"/>
                  </a:lnTo>
                  <a:lnTo>
                    <a:pt x="1120" y="370"/>
                  </a:lnTo>
                  <a:lnTo>
                    <a:pt x="1116" y="374"/>
                  </a:lnTo>
                  <a:lnTo>
                    <a:pt x="1116" y="374"/>
                  </a:lnTo>
                  <a:lnTo>
                    <a:pt x="1111" y="383"/>
                  </a:lnTo>
                  <a:lnTo>
                    <a:pt x="1110" y="387"/>
                  </a:lnTo>
                  <a:lnTo>
                    <a:pt x="1110" y="389"/>
                  </a:lnTo>
                  <a:lnTo>
                    <a:pt x="1112" y="392"/>
                  </a:lnTo>
                  <a:lnTo>
                    <a:pt x="1115" y="395"/>
                  </a:lnTo>
                  <a:lnTo>
                    <a:pt x="1126" y="404"/>
                  </a:lnTo>
                  <a:lnTo>
                    <a:pt x="1126" y="404"/>
                  </a:lnTo>
                  <a:lnTo>
                    <a:pt x="1151" y="424"/>
                  </a:lnTo>
                  <a:lnTo>
                    <a:pt x="1160" y="434"/>
                  </a:lnTo>
                  <a:lnTo>
                    <a:pt x="1163" y="439"/>
                  </a:lnTo>
                  <a:lnTo>
                    <a:pt x="1166" y="444"/>
                  </a:lnTo>
                  <a:lnTo>
                    <a:pt x="1166" y="444"/>
                  </a:lnTo>
                  <a:lnTo>
                    <a:pt x="1170" y="455"/>
                  </a:lnTo>
                  <a:lnTo>
                    <a:pt x="1172" y="464"/>
                  </a:lnTo>
                  <a:lnTo>
                    <a:pt x="1175" y="474"/>
                  </a:lnTo>
                  <a:lnTo>
                    <a:pt x="1177" y="479"/>
                  </a:lnTo>
                  <a:lnTo>
                    <a:pt x="1181" y="484"/>
                  </a:lnTo>
                  <a:lnTo>
                    <a:pt x="1181" y="484"/>
                  </a:lnTo>
                  <a:lnTo>
                    <a:pt x="1188" y="495"/>
                  </a:lnTo>
                  <a:lnTo>
                    <a:pt x="1195" y="505"/>
                  </a:lnTo>
                  <a:lnTo>
                    <a:pt x="1201" y="514"/>
                  </a:lnTo>
                  <a:lnTo>
                    <a:pt x="1203" y="517"/>
                  </a:lnTo>
                  <a:lnTo>
                    <a:pt x="1206" y="519"/>
                  </a:lnTo>
                  <a:lnTo>
                    <a:pt x="1206" y="519"/>
                  </a:lnTo>
                  <a:lnTo>
                    <a:pt x="1211" y="522"/>
                  </a:lnTo>
                  <a:lnTo>
                    <a:pt x="1216" y="527"/>
                  </a:lnTo>
                  <a:lnTo>
                    <a:pt x="1220" y="530"/>
                  </a:lnTo>
                  <a:lnTo>
                    <a:pt x="1221" y="534"/>
                  </a:lnTo>
                  <a:lnTo>
                    <a:pt x="1221" y="534"/>
                  </a:lnTo>
                  <a:lnTo>
                    <a:pt x="1222" y="545"/>
                  </a:lnTo>
                  <a:lnTo>
                    <a:pt x="1222" y="551"/>
                  </a:lnTo>
                  <a:lnTo>
                    <a:pt x="1222" y="553"/>
                  </a:lnTo>
                  <a:lnTo>
                    <a:pt x="1221" y="554"/>
                  </a:lnTo>
                  <a:lnTo>
                    <a:pt x="1221" y="554"/>
                  </a:lnTo>
                  <a:lnTo>
                    <a:pt x="1217" y="555"/>
                  </a:lnTo>
                  <a:lnTo>
                    <a:pt x="1211" y="559"/>
                  </a:lnTo>
                  <a:lnTo>
                    <a:pt x="1205" y="563"/>
                  </a:lnTo>
                  <a:lnTo>
                    <a:pt x="1201" y="564"/>
                  </a:lnTo>
                  <a:lnTo>
                    <a:pt x="1201" y="564"/>
                  </a:lnTo>
                  <a:lnTo>
                    <a:pt x="1196" y="574"/>
                  </a:lnTo>
                  <a:lnTo>
                    <a:pt x="1185" y="601"/>
                  </a:lnTo>
                  <a:lnTo>
                    <a:pt x="1152" y="684"/>
                  </a:lnTo>
                  <a:lnTo>
                    <a:pt x="1106" y="804"/>
                  </a:lnTo>
                  <a:lnTo>
                    <a:pt x="1106" y="804"/>
                  </a:lnTo>
                  <a:lnTo>
                    <a:pt x="1041" y="771"/>
                  </a:lnTo>
                  <a:lnTo>
                    <a:pt x="959" y="730"/>
                  </a:lnTo>
                  <a:lnTo>
                    <a:pt x="959" y="730"/>
                  </a:lnTo>
                  <a:lnTo>
                    <a:pt x="1036" y="594"/>
                  </a:lnTo>
                  <a:lnTo>
                    <a:pt x="1036" y="594"/>
                  </a:lnTo>
                  <a:lnTo>
                    <a:pt x="1041" y="585"/>
                  </a:lnTo>
                  <a:lnTo>
                    <a:pt x="1048" y="574"/>
                  </a:lnTo>
                  <a:lnTo>
                    <a:pt x="1050" y="568"/>
                  </a:lnTo>
                  <a:lnTo>
                    <a:pt x="1051" y="564"/>
                  </a:lnTo>
                  <a:lnTo>
                    <a:pt x="1050" y="560"/>
                  </a:lnTo>
                  <a:lnTo>
                    <a:pt x="1049" y="559"/>
                  </a:lnTo>
                  <a:lnTo>
                    <a:pt x="1046" y="559"/>
                  </a:lnTo>
                  <a:lnTo>
                    <a:pt x="1046" y="559"/>
                  </a:lnTo>
                  <a:lnTo>
                    <a:pt x="1039" y="558"/>
                  </a:lnTo>
                  <a:lnTo>
                    <a:pt x="1036" y="556"/>
                  </a:lnTo>
                  <a:lnTo>
                    <a:pt x="1036" y="555"/>
                  </a:lnTo>
                  <a:lnTo>
                    <a:pt x="1036" y="554"/>
                  </a:lnTo>
                  <a:lnTo>
                    <a:pt x="1036" y="554"/>
                  </a:lnTo>
                  <a:lnTo>
                    <a:pt x="1043" y="540"/>
                  </a:lnTo>
                  <a:lnTo>
                    <a:pt x="1049" y="528"/>
                  </a:lnTo>
                  <a:lnTo>
                    <a:pt x="1056" y="519"/>
                  </a:lnTo>
                  <a:lnTo>
                    <a:pt x="1056" y="519"/>
                  </a:lnTo>
                  <a:lnTo>
                    <a:pt x="1061" y="513"/>
                  </a:lnTo>
                  <a:lnTo>
                    <a:pt x="1066" y="508"/>
                  </a:lnTo>
                  <a:lnTo>
                    <a:pt x="1069" y="503"/>
                  </a:lnTo>
                  <a:lnTo>
                    <a:pt x="1071" y="494"/>
                  </a:lnTo>
                  <a:lnTo>
                    <a:pt x="1071" y="494"/>
                  </a:lnTo>
                  <a:lnTo>
                    <a:pt x="1075" y="475"/>
                  </a:lnTo>
                  <a:lnTo>
                    <a:pt x="1080" y="448"/>
                  </a:lnTo>
                  <a:lnTo>
                    <a:pt x="1086" y="409"/>
                  </a:lnTo>
                  <a:lnTo>
                    <a:pt x="1086" y="409"/>
                  </a:lnTo>
                  <a:lnTo>
                    <a:pt x="1091" y="402"/>
                  </a:lnTo>
                  <a:lnTo>
                    <a:pt x="1100" y="388"/>
                  </a:lnTo>
                  <a:lnTo>
                    <a:pt x="1110" y="375"/>
                  </a:lnTo>
                  <a:lnTo>
                    <a:pt x="1116" y="369"/>
                  </a:lnTo>
                  <a:lnTo>
                    <a:pt x="1116" y="369"/>
                  </a:lnTo>
                  <a:lnTo>
                    <a:pt x="1124" y="359"/>
                  </a:lnTo>
                  <a:lnTo>
                    <a:pt x="1134" y="340"/>
                  </a:lnTo>
                  <a:lnTo>
                    <a:pt x="1144" y="320"/>
                  </a:lnTo>
                  <a:lnTo>
                    <a:pt x="1146" y="314"/>
                  </a:lnTo>
                  <a:lnTo>
                    <a:pt x="1146" y="311"/>
                  </a:lnTo>
                  <a:lnTo>
                    <a:pt x="1146" y="309"/>
                  </a:lnTo>
                  <a:lnTo>
                    <a:pt x="1146" y="309"/>
                  </a:lnTo>
                  <a:lnTo>
                    <a:pt x="1142" y="306"/>
                  </a:lnTo>
                  <a:lnTo>
                    <a:pt x="1139" y="303"/>
                  </a:lnTo>
                  <a:lnTo>
                    <a:pt x="1137" y="304"/>
                  </a:lnTo>
                  <a:lnTo>
                    <a:pt x="1135" y="304"/>
                  </a:lnTo>
                  <a:lnTo>
                    <a:pt x="1131" y="309"/>
                  </a:lnTo>
                  <a:lnTo>
                    <a:pt x="1131" y="309"/>
                  </a:lnTo>
                  <a:lnTo>
                    <a:pt x="1125" y="318"/>
                  </a:lnTo>
                  <a:lnTo>
                    <a:pt x="1115" y="328"/>
                  </a:lnTo>
                  <a:lnTo>
                    <a:pt x="1106" y="338"/>
                  </a:lnTo>
                  <a:lnTo>
                    <a:pt x="1101" y="344"/>
                  </a:lnTo>
                  <a:lnTo>
                    <a:pt x="1101" y="344"/>
                  </a:lnTo>
                  <a:lnTo>
                    <a:pt x="1097" y="349"/>
                  </a:lnTo>
                  <a:lnTo>
                    <a:pt x="1092" y="357"/>
                  </a:lnTo>
                  <a:lnTo>
                    <a:pt x="1086" y="364"/>
                  </a:lnTo>
                  <a:lnTo>
                    <a:pt x="1086" y="334"/>
                  </a:lnTo>
                  <a:lnTo>
                    <a:pt x="1086" y="334"/>
                  </a:lnTo>
                  <a:lnTo>
                    <a:pt x="1087" y="330"/>
                  </a:lnTo>
                  <a:lnTo>
                    <a:pt x="1092" y="324"/>
                  </a:lnTo>
                  <a:lnTo>
                    <a:pt x="1107" y="308"/>
                  </a:lnTo>
                  <a:lnTo>
                    <a:pt x="1114" y="299"/>
                  </a:lnTo>
                  <a:lnTo>
                    <a:pt x="1119" y="291"/>
                  </a:lnTo>
                  <a:lnTo>
                    <a:pt x="1122" y="284"/>
                  </a:lnTo>
                  <a:lnTo>
                    <a:pt x="1122" y="282"/>
                  </a:lnTo>
                  <a:lnTo>
                    <a:pt x="1121" y="279"/>
                  </a:lnTo>
                  <a:lnTo>
                    <a:pt x="1121" y="279"/>
                  </a:lnTo>
                  <a:lnTo>
                    <a:pt x="1116" y="276"/>
                  </a:lnTo>
                  <a:lnTo>
                    <a:pt x="1115" y="276"/>
                  </a:lnTo>
                  <a:lnTo>
                    <a:pt x="1112" y="276"/>
                  </a:lnTo>
                  <a:lnTo>
                    <a:pt x="1110" y="278"/>
                  </a:lnTo>
                  <a:lnTo>
                    <a:pt x="1106" y="279"/>
                  </a:lnTo>
                  <a:lnTo>
                    <a:pt x="1106" y="279"/>
                  </a:lnTo>
                  <a:lnTo>
                    <a:pt x="1102" y="281"/>
                  </a:lnTo>
                  <a:lnTo>
                    <a:pt x="1099" y="284"/>
                  </a:lnTo>
                  <a:lnTo>
                    <a:pt x="1089" y="292"/>
                  </a:lnTo>
                  <a:lnTo>
                    <a:pt x="1076" y="304"/>
                  </a:lnTo>
                  <a:lnTo>
                    <a:pt x="1076" y="304"/>
                  </a:lnTo>
                  <a:lnTo>
                    <a:pt x="1080" y="298"/>
                  </a:lnTo>
                  <a:lnTo>
                    <a:pt x="1089" y="283"/>
                  </a:lnTo>
                  <a:lnTo>
                    <a:pt x="1092" y="274"/>
                  </a:lnTo>
                  <a:lnTo>
                    <a:pt x="1094" y="267"/>
                  </a:lnTo>
                  <a:lnTo>
                    <a:pt x="1094" y="262"/>
                  </a:lnTo>
                  <a:lnTo>
                    <a:pt x="1094" y="261"/>
                  </a:lnTo>
                  <a:lnTo>
                    <a:pt x="1091" y="259"/>
                  </a:lnTo>
                  <a:lnTo>
                    <a:pt x="1091" y="259"/>
                  </a:lnTo>
                  <a:lnTo>
                    <a:pt x="1084" y="259"/>
                  </a:lnTo>
                  <a:lnTo>
                    <a:pt x="1080" y="259"/>
                  </a:lnTo>
                  <a:lnTo>
                    <a:pt x="1077" y="261"/>
                  </a:lnTo>
                  <a:lnTo>
                    <a:pt x="1072" y="267"/>
                  </a:lnTo>
                  <a:lnTo>
                    <a:pt x="1066" y="274"/>
                  </a:lnTo>
                  <a:lnTo>
                    <a:pt x="1066" y="274"/>
                  </a:lnTo>
                  <a:lnTo>
                    <a:pt x="1048" y="298"/>
                  </a:lnTo>
                  <a:lnTo>
                    <a:pt x="1038" y="309"/>
                  </a:lnTo>
                  <a:lnTo>
                    <a:pt x="1031" y="319"/>
                  </a:lnTo>
                  <a:lnTo>
                    <a:pt x="1031" y="319"/>
                  </a:lnTo>
                  <a:lnTo>
                    <a:pt x="1025" y="335"/>
                  </a:lnTo>
                  <a:lnTo>
                    <a:pt x="1016" y="360"/>
                  </a:lnTo>
                  <a:lnTo>
                    <a:pt x="1006" y="394"/>
                  </a:lnTo>
                  <a:lnTo>
                    <a:pt x="1006" y="394"/>
                  </a:lnTo>
                  <a:lnTo>
                    <a:pt x="994" y="388"/>
                  </a:lnTo>
                  <a:lnTo>
                    <a:pt x="987" y="384"/>
                  </a:lnTo>
                  <a:lnTo>
                    <a:pt x="983" y="384"/>
                  </a:lnTo>
                  <a:lnTo>
                    <a:pt x="982" y="384"/>
                  </a:lnTo>
                  <a:lnTo>
                    <a:pt x="982" y="384"/>
                  </a:lnTo>
                  <a:lnTo>
                    <a:pt x="980" y="389"/>
                  </a:lnTo>
                  <a:lnTo>
                    <a:pt x="982" y="399"/>
                  </a:lnTo>
                  <a:lnTo>
                    <a:pt x="982" y="419"/>
                  </a:lnTo>
                  <a:lnTo>
                    <a:pt x="982" y="419"/>
                  </a:lnTo>
                  <a:lnTo>
                    <a:pt x="983" y="432"/>
                  </a:lnTo>
                  <a:lnTo>
                    <a:pt x="987" y="445"/>
                  </a:lnTo>
                  <a:lnTo>
                    <a:pt x="992" y="464"/>
                  </a:lnTo>
                  <a:lnTo>
                    <a:pt x="992" y="464"/>
                  </a:lnTo>
                  <a:lnTo>
                    <a:pt x="992" y="477"/>
                  </a:lnTo>
                  <a:lnTo>
                    <a:pt x="992" y="494"/>
                  </a:lnTo>
                  <a:lnTo>
                    <a:pt x="992" y="494"/>
                  </a:lnTo>
                  <a:lnTo>
                    <a:pt x="989" y="508"/>
                  </a:lnTo>
                  <a:lnTo>
                    <a:pt x="988" y="515"/>
                  </a:lnTo>
                  <a:lnTo>
                    <a:pt x="987" y="519"/>
                  </a:lnTo>
                  <a:lnTo>
                    <a:pt x="987" y="519"/>
                  </a:lnTo>
                  <a:lnTo>
                    <a:pt x="982" y="520"/>
                  </a:lnTo>
                  <a:lnTo>
                    <a:pt x="973" y="520"/>
                  </a:lnTo>
                  <a:lnTo>
                    <a:pt x="962" y="519"/>
                  </a:lnTo>
                  <a:lnTo>
                    <a:pt x="962" y="519"/>
                  </a:lnTo>
                  <a:lnTo>
                    <a:pt x="958" y="522"/>
                  </a:lnTo>
                  <a:lnTo>
                    <a:pt x="949" y="530"/>
                  </a:lnTo>
                  <a:lnTo>
                    <a:pt x="943" y="536"/>
                  </a:lnTo>
                  <a:lnTo>
                    <a:pt x="935" y="545"/>
                  </a:lnTo>
                  <a:lnTo>
                    <a:pt x="929" y="556"/>
                  </a:lnTo>
                  <a:lnTo>
                    <a:pt x="922" y="569"/>
                  </a:lnTo>
                  <a:lnTo>
                    <a:pt x="922" y="569"/>
                  </a:lnTo>
                  <a:lnTo>
                    <a:pt x="912" y="588"/>
                  </a:lnTo>
                  <a:lnTo>
                    <a:pt x="899" y="609"/>
                  </a:lnTo>
                  <a:lnTo>
                    <a:pt x="873" y="649"/>
                  </a:lnTo>
                  <a:lnTo>
                    <a:pt x="873" y="649"/>
                  </a:lnTo>
                  <a:lnTo>
                    <a:pt x="851" y="628"/>
                  </a:lnTo>
                  <a:lnTo>
                    <a:pt x="841" y="619"/>
                  </a:lnTo>
                  <a:lnTo>
                    <a:pt x="832" y="614"/>
                  </a:lnTo>
                  <a:lnTo>
                    <a:pt x="832" y="614"/>
                  </a:lnTo>
                  <a:lnTo>
                    <a:pt x="823" y="608"/>
                  </a:lnTo>
                  <a:lnTo>
                    <a:pt x="808" y="596"/>
                  </a:lnTo>
                  <a:lnTo>
                    <a:pt x="773" y="564"/>
                  </a:lnTo>
                  <a:lnTo>
                    <a:pt x="727" y="519"/>
                  </a:lnTo>
                  <a:lnTo>
                    <a:pt x="727" y="519"/>
                  </a:lnTo>
                  <a:lnTo>
                    <a:pt x="734" y="510"/>
                  </a:lnTo>
                  <a:lnTo>
                    <a:pt x="740" y="502"/>
                  </a:lnTo>
                  <a:lnTo>
                    <a:pt x="749" y="493"/>
                  </a:lnTo>
                  <a:lnTo>
                    <a:pt x="760" y="484"/>
                  </a:lnTo>
                  <a:lnTo>
                    <a:pt x="770" y="477"/>
                  </a:lnTo>
                  <a:lnTo>
                    <a:pt x="776" y="474"/>
                  </a:lnTo>
                  <a:lnTo>
                    <a:pt x="781" y="473"/>
                  </a:lnTo>
                  <a:lnTo>
                    <a:pt x="787" y="473"/>
                  </a:lnTo>
                  <a:lnTo>
                    <a:pt x="792" y="474"/>
                  </a:lnTo>
                  <a:lnTo>
                    <a:pt x="792" y="474"/>
                  </a:lnTo>
                  <a:lnTo>
                    <a:pt x="815" y="483"/>
                  </a:lnTo>
                  <a:lnTo>
                    <a:pt x="818" y="483"/>
                  </a:lnTo>
                  <a:lnTo>
                    <a:pt x="827" y="484"/>
                  </a:lnTo>
                  <a:lnTo>
                    <a:pt x="827" y="484"/>
                  </a:lnTo>
                  <a:lnTo>
                    <a:pt x="843" y="485"/>
                  </a:lnTo>
                  <a:lnTo>
                    <a:pt x="864" y="488"/>
                  </a:lnTo>
                  <a:lnTo>
                    <a:pt x="876" y="488"/>
                  </a:lnTo>
                  <a:lnTo>
                    <a:pt x="884" y="488"/>
                  </a:lnTo>
                  <a:lnTo>
                    <a:pt x="892" y="487"/>
                  </a:lnTo>
                  <a:lnTo>
                    <a:pt x="897" y="484"/>
                  </a:lnTo>
                  <a:lnTo>
                    <a:pt x="897" y="484"/>
                  </a:lnTo>
                  <a:lnTo>
                    <a:pt x="903" y="478"/>
                  </a:lnTo>
                  <a:lnTo>
                    <a:pt x="911" y="470"/>
                  </a:lnTo>
                  <a:lnTo>
                    <a:pt x="914" y="463"/>
                  </a:lnTo>
                  <a:lnTo>
                    <a:pt x="917" y="458"/>
                  </a:lnTo>
                  <a:lnTo>
                    <a:pt x="917" y="454"/>
                  </a:lnTo>
                  <a:lnTo>
                    <a:pt x="917" y="454"/>
                  </a:lnTo>
                  <a:lnTo>
                    <a:pt x="917" y="450"/>
                  </a:lnTo>
                  <a:lnTo>
                    <a:pt x="918" y="447"/>
                  </a:lnTo>
                  <a:lnTo>
                    <a:pt x="923" y="439"/>
                  </a:lnTo>
                  <a:lnTo>
                    <a:pt x="932" y="429"/>
                  </a:lnTo>
                  <a:lnTo>
                    <a:pt x="932" y="429"/>
                  </a:lnTo>
                  <a:lnTo>
                    <a:pt x="935" y="425"/>
                  </a:lnTo>
                  <a:lnTo>
                    <a:pt x="939" y="420"/>
                  </a:lnTo>
                  <a:lnTo>
                    <a:pt x="940" y="414"/>
                  </a:lnTo>
                  <a:lnTo>
                    <a:pt x="942" y="404"/>
                  </a:lnTo>
                  <a:lnTo>
                    <a:pt x="942" y="404"/>
                  </a:lnTo>
                  <a:lnTo>
                    <a:pt x="940" y="390"/>
                  </a:lnTo>
                  <a:lnTo>
                    <a:pt x="939" y="375"/>
                  </a:lnTo>
                  <a:lnTo>
                    <a:pt x="937" y="359"/>
                  </a:lnTo>
                  <a:lnTo>
                    <a:pt x="937" y="359"/>
                  </a:lnTo>
                  <a:lnTo>
                    <a:pt x="952" y="353"/>
                  </a:lnTo>
                  <a:lnTo>
                    <a:pt x="963" y="349"/>
                  </a:lnTo>
                  <a:lnTo>
                    <a:pt x="965" y="347"/>
                  </a:lnTo>
                  <a:lnTo>
                    <a:pt x="967" y="344"/>
                  </a:lnTo>
                  <a:lnTo>
                    <a:pt x="967" y="344"/>
                  </a:lnTo>
                  <a:lnTo>
                    <a:pt x="963" y="338"/>
                  </a:lnTo>
                  <a:lnTo>
                    <a:pt x="957" y="327"/>
                  </a:lnTo>
                  <a:lnTo>
                    <a:pt x="953" y="319"/>
                  </a:lnTo>
                  <a:lnTo>
                    <a:pt x="949" y="312"/>
                  </a:lnTo>
                  <a:lnTo>
                    <a:pt x="948" y="303"/>
                  </a:lnTo>
                  <a:lnTo>
                    <a:pt x="947" y="294"/>
                  </a:lnTo>
                  <a:lnTo>
                    <a:pt x="947" y="294"/>
                  </a:lnTo>
                  <a:lnTo>
                    <a:pt x="948" y="278"/>
                  </a:lnTo>
                  <a:lnTo>
                    <a:pt x="949" y="266"/>
                  </a:lnTo>
                  <a:lnTo>
                    <a:pt x="950" y="254"/>
                  </a:lnTo>
                  <a:lnTo>
                    <a:pt x="952" y="244"/>
                  </a:lnTo>
                  <a:lnTo>
                    <a:pt x="952" y="244"/>
                  </a:lnTo>
                  <a:lnTo>
                    <a:pt x="953" y="241"/>
                  </a:lnTo>
                  <a:lnTo>
                    <a:pt x="954" y="237"/>
                  </a:lnTo>
                  <a:lnTo>
                    <a:pt x="958" y="231"/>
                  </a:lnTo>
                  <a:lnTo>
                    <a:pt x="960" y="227"/>
                  </a:lnTo>
                  <a:lnTo>
                    <a:pt x="960" y="221"/>
                  </a:lnTo>
                  <a:lnTo>
                    <a:pt x="960" y="212"/>
                  </a:lnTo>
                  <a:lnTo>
                    <a:pt x="957" y="199"/>
                  </a:lnTo>
                  <a:lnTo>
                    <a:pt x="957" y="199"/>
                  </a:lnTo>
                  <a:lnTo>
                    <a:pt x="953" y="184"/>
                  </a:lnTo>
                  <a:lnTo>
                    <a:pt x="950" y="171"/>
                  </a:lnTo>
                  <a:lnTo>
                    <a:pt x="950" y="157"/>
                  </a:lnTo>
                  <a:lnTo>
                    <a:pt x="950" y="144"/>
                  </a:lnTo>
                  <a:lnTo>
                    <a:pt x="950" y="127"/>
                  </a:lnTo>
                  <a:lnTo>
                    <a:pt x="952" y="119"/>
                  </a:lnTo>
                  <a:lnTo>
                    <a:pt x="962" y="119"/>
                  </a:lnTo>
                  <a:lnTo>
                    <a:pt x="962" y="119"/>
                  </a:lnTo>
                  <a:lnTo>
                    <a:pt x="953" y="101"/>
                  </a:lnTo>
                  <a:lnTo>
                    <a:pt x="942" y="75"/>
                  </a:lnTo>
                  <a:lnTo>
                    <a:pt x="942" y="75"/>
                  </a:lnTo>
                  <a:lnTo>
                    <a:pt x="937" y="57"/>
                  </a:lnTo>
                  <a:lnTo>
                    <a:pt x="933" y="48"/>
                  </a:lnTo>
                  <a:lnTo>
                    <a:pt x="930" y="43"/>
                  </a:lnTo>
                  <a:lnTo>
                    <a:pt x="927" y="40"/>
                  </a:lnTo>
                  <a:lnTo>
                    <a:pt x="927" y="40"/>
                  </a:lnTo>
                  <a:lnTo>
                    <a:pt x="918" y="32"/>
                  </a:lnTo>
                  <a:lnTo>
                    <a:pt x="909" y="26"/>
                  </a:lnTo>
                  <a:lnTo>
                    <a:pt x="898" y="22"/>
                  </a:lnTo>
                  <a:lnTo>
                    <a:pt x="887" y="20"/>
                  </a:lnTo>
                  <a:lnTo>
                    <a:pt x="887" y="20"/>
                  </a:lnTo>
                  <a:lnTo>
                    <a:pt x="869" y="16"/>
                  </a:lnTo>
                  <a:lnTo>
                    <a:pt x="842" y="8"/>
                  </a:lnTo>
                  <a:lnTo>
                    <a:pt x="816" y="2"/>
                  </a:lnTo>
                  <a:lnTo>
                    <a:pt x="805" y="0"/>
                  </a:lnTo>
                  <a:lnTo>
                    <a:pt x="797" y="0"/>
                  </a:lnTo>
                  <a:lnTo>
                    <a:pt x="797" y="0"/>
                  </a:lnTo>
                  <a:lnTo>
                    <a:pt x="776" y="5"/>
                  </a:lnTo>
                  <a:lnTo>
                    <a:pt x="744" y="12"/>
                  </a:lnTo>
                  <a:lnTo>
                    <a:pt x="702" y="25"/>
                  </a:lnTo>
                  <a:lnTo>
                    <a:pt x="702" y="25"/>
                  </a:lnTo>
                  <a:lnTo>
                    <a:pt x="684" y="28"/>
                  </a:lnTo>
                  <a:lnTo>
                    <a:pt x="670" y="33"/>
                  </a:lnTo>
                  <a:lnTo>
                    <a:pt x="663" y="36"/>
                  </a:lnTo>
                  <a:lnTo>
                    <a:pt x="658" y="40"/>
                  </a:lnTo>
                  <a:lnTo>
                    <a:pt x="658" y="40"/>
                  </a:lnTo>
                  <a:lnTo>
                    <a:pt x="648" y="50"/>
                  </a:lnTo>
                  <a:lnTo>
                    <a:pt x="635" y="65"/>
                  </a:lnTo>
                  <a:lnTo>
                    <a:pt x="620" y="82"/>
                  </a:lnTo>
                  <a:lnTo>
                    <a:pt x="603" y="100"/>
                  </a:lnTo>
                  <a:lnTo>
                    <a:pt x="603" y="100"/>
                  </a:lnTo>
                  <a:lnTo>
                    <a:pt x="588" y="113"/>
                  </a:lnTo>
                  <a:lnTo>
                    <a:pt x="575" y="128"/>
                  </a:lnTo>
                  <a:lnTo>
                    <a:pt x="569" y="136"/>
                  </a:lnTo>
                  <a:lnTo>
                    <a:pt x="565" y="144"/>
                  </a:lnTo>
                  <a:lnTo>
                    <a:pt x="562" y="153"/>
                  </a:lnTo>
                  <a:lnTo>
                    <a:pt x="559" y="162"/>
                  </a:lnTo>
                  <a:lnTo>
                    <a:pt x="559" y="162"/>
                  </a:lnTo>
                  <a:lnTo>
                    <a:pt x="554" y="166"/>
                  </a:lnTo>
                  <a:lnTo>
                    <a:pt x="549" y="169"/>
                  </a:lnTo>
                  <a:lnTo>
                    <a:pt x="545" y="174"/>
                  </a:lnTo>
                  <a:lnTo>
                    <a:pt x="543" y="179"/>
                  </a:lnTo>
                  <a:lnTo>
                    <a:pt x="543" y="179"/>
                  </a:lnTo>
                  <a:lnTo>
                    <a:pt x="542" y="187"/>
                  </a:lnTo>
                  <a:lnTo>
                    <a:pt x="540" y="198"/>
                  </a:lnTo>
                  <a:lnTo>
                    <a:pt x="539" y="227"/>
                  </a:lnTo>
                  <a:lnTo>
                    <a:pt x="538" y="242"/>
                  </a:lnTo>
                  <a:lnTo>
                    <a:pt x="535" y="257"/>
                  </a:lnTo>
                  <a:lnTo>
                    <a:pt x="533" y="269"/>
                  </a:lnTo>
                  <a:lnTo>
                    <a:pt x="528" y="279"/>
                  </a:lnTo>
                  <a:lnTo>
                    <a:pt x="528" y="279"/>
                  </a:lnTo>
                  <a:lnTo>
                    <a:pt x="521" y="288"/>
                  </a:lnTo>
                  <a:lnTo>
                    <a:pt x="509" y="299"/>
                  </a:lnTo>
                  <a:lnTo>
                    <a:pt x="496" y="309"/>
                  </a:lnTo>
                  <a:lnTo>
                    <a:pt x="481" y="320"/>
                  </a:lnTo>
                  <a:lnTo>
                    <a:pt x="452" y="339"/>
                  </a:lnTo>
                  <a:lnTo>
                    <a:pt x="433" y="349"/>
                  </a:lnTo>
                  <a:lnTo>
                    <a:pt x="433" y="349"/>
                  </a:lnTo>
                  <a:lnTo>
                    <a:pt x="428" y="353"/>
                  </a:lnTo>
                  <a:lnTo>
                    <a:pt x="422" y="358"/>
                  </a:lnTo>
                  <a:lnTo>
                    <a:pt x="416" y="364"/>
                  </a:lnTo>
                  <a:lnTo>
                    <a:pt x="411" y="373"/>
                  </a:lnTo>
                  <a:lnTo>
                    <a:pt x="406" y="382"/>
                  </a:lnTo>
                  <a:lnTo>
                    <a:pt x="402" y="390"/>
                  </a:lnTo>
                  <a:lnTo>
                    <a:pt x="400" y="400"/>
                  </a:lnTo>
                  <a:lnTo>
                    <a:pt x="398" y="409"/>
                  </a:lnTo>
                  <a:lnTo>
                    <a:pt x="398" y="409"/>
                  </a:lnTo>
                  <a:lnTo>
                    <a:pt x="398" y="424"/>
                  </a:lnTo>
                  <a:lnTo>
                    <a:pt x="400" y="437"/>
                  </a:lnTo>
                  <a:lnTo>
                    <a:pt x="401" y="445"/>
                  </a:lnTo>
                  <a:lnTo>
                    <a:pt x="403" y="454"/>
                  </a:lnTo>
                  <a:lnTo>
                    <a:pt x="403" y="454"/>
                  </a:lnTo>
                  <a:lnTo>
                    <a:pt x="407" y="470"/>
                  </a:lnTo>
                  <a:lnTo>
                    <a:pt x="408" y="479"/>
                  </a:lnTo>
                  <a:lnTo>
                    <a:pt x="418" y="469"/>
                  </a:lnTo>
                  <a:lnTo>
                    <a:pt x="418" y="469"/>
                  </a:lnTo>
                  <a:lnTo>
                    <a:pt x="418" y="472"/>
                  </a:lnTo>
                  <a:lnTo>
                    <a:pt x="417" y="475"/>
                  </a:lnTo>
                  <a:lnTo>
                    <a:pt x="418" y="479"/>
                  </a:lnTo>
                  <a:lnTo>
                    <a:pt x="418" y="479"/>
                  </a:lnTo>
                  <a:lnTo>
                    <a:pt x="421" y="484"/>
                  </a:lnTo>
                  <a:lnTo>
                    <a:pt x="425" y="490"/>
                  </a:lnTo>
                  <a:lnTo>
                    <a:pt x="427" y="495"/>
                  </a:lnTo>
                  <a:lnTo>
                    <a:pt x="428" y="499"/>
                  </a:lnTo>
                  <a:lnTo>
                    <a:pt x="428" y="499"/>
                  </a:lnTo>
                  <a:lnTo>
                    <a:pt x="430" y="502"/>
                  </a:lnTo>
                  <a:lnTo>
                    <a:pt x="433" y="505"/>
                  </a:lnTo>
                  <a:lnTo>
                    <a:pt x="438" y="509"/>
                  </a:lnTo>
                  <a:lnTo>
                    <a:pt x="448" y="484"/>
                  </a:lnTo>
                  <a:lnTo>
                    <a:pt x="448" y="484"/>
                  </a:lnTo>
                  <a:lnTo>
                    <a:pt x="449" y="494"/>
                  </a:lnTo>
                  <a:lnTo>
                    <a:pt x="451" y="502"/>
                  </a:lnTo>
                  <a:lnTo>
                    <a:pt x="453" y="509"/>
                  </a:lnTo>
                  <a:lnTo>
                    <a:pt x="453" y="509"/>
                  </a:lnTo>
                  <a:lnTo>
                    <a:pt x="457" y="514"/>
                  </a:lnTo>
                  <a:lnTo>
                    <a:pt x="463" y="520"/>
                  </a:lnTo>
                  <a:lnTo>
                    <a:pt x="463" y="520"/>
                  </a:lnTo>
                  <a:close/>
                  <a:moveTo>
                    <a:pt x="913" y="2032"/>
                  </a:moveTo>
                  <a:lnTo>
                    <a:pt x="902" y="1982"/>
                  </a:lnTo>
                  <a:lnTo>
                    <a:pt x="902" y="1982"/>
                  </a:lnTo>
                  <a:lnTo>
                    <a:pt x="928" y="1981"/>
                  </a:lnTo>
                  <a:lnTo>
                    <a:pt x="962" y="1977"/>
                  </a:lnTo>
                  <a:lnTo>
                    <a:pt x="1001" y="1972"/>
                  </a:lnTo>
                  <a:lnTo>
                    <a:pt x="982" y="2012"/>
                  </a:lnTo>
                  <a:lnTo>
                    <a:pt x="982" y="2012"/>
                  </a:lnTo>
                  <a:lnTo>
                    <a:pt x="958" y="2017"/>
                  </a:lnTo>
                  <a:lnTo>
                    <a:pt x="935" y="2024"/>
                  </a:lnTo>
                  <a:lnTo>
                    <a:pt x="913" y="2032"/>
                  </a:lnTo>
                  <a:lnTo>
                    <a:pt x="913" y="2032"/>
                  </a:lnTo>
                  <a:close/>
                  <a:moveTo>
                    <a:pt x="888" y="1922"/>
                  </a:moveTo>
                  <a:lnTo>
                    <a:pt x="888" y="1922"/>
                  </a:lnTo>
                  <a:lnTo>
                    <a:pt x="822" y="1643"/>
                  </a:lnTo>
                  <a:lnTo>
                    <a:pt x="912" y="1628"/>
                  </a:lnTo>
                  <a:lnTo>
                    <a:pt x="912" y="1628"/>
                  </a:lnTo>
                  <a:lnTo>
                    <a:pt x="911" y="1631"/>
                  </a:lnTo>
                  <a:lnTo>
                    <a:pt x="907" y="1640"/>
                  </a:lnTo>
                  <a:lnTo>
                    <a:pt x="903" y="1655"/>
                  </a:lnTo>
                  <a:lnTo>
                    <a:pt x="902" y="1664"/>
                  </a:lnTo>
                  <a:lnTo>
                    <a:pt x="902" y="1673"/>
                  </a:lnTo>
                  <a:lnTo>
                    <a:pt x="902" y="1673"/>
                  </a:lnTo>
                  <a:lnTo>
                    <a:pt x="903" y="1681"/>
                  </a:lnTo>
                  <a:lnTo>
                    <a:pt x="904" y="1688"/>
                  </a:lnTo>
                  <a:lnTo>
                    <a:pt x="907" y="1691"/>
                  </a:lnTo>
                  <a:lnTo>
                    <a:pt x="909" y="1694"/>
                  </a:lnTo>
                  <a:lnTo>
                    <a:pt x="914" y="1698"/>
                  </a:lnTo>
                  <a:lnTo>
                    <a:pt x="917" y="1698"/>
                  </a:lnTo>
                  <a:lnTo>
                    <a:pt x="917" y="1698"/>
                  </a:lnTo>
                  <a:lnTo>
                    <a:pt x="937" y="1698"/>
                  </a:lnTo>
                  <a:lnTo>
                    <a:pt x="937" y="1698"/>
                  </a:lnTo>
                  <a:lnTo>
                    <a:pt x="930" y="1765"/>
                  </a:lnTo>
                  <a:lnTo>
                    <a:pt x="927" y="1803"/>
                  </a:lnTo>
                  <a:lnTo>
                    <a:pt x="927" y="1803"/>
                  </a:lnTo>
                  <a:lnTo>
                    <a:pt x="923" y="1803"/>
                  </a:lnTo>
                  <a:lnTo>
                    <a:pt x="919" y="1804"/>
                  </a:lnTo>
                  <a:lnTo>
                    <a:pt x="917" y="1808"/>
                  </a:lnTo>
                  <a:lnTo>
                    <a:pt x="917" y="1808"/>
                  </a:lnTo>
                  <a:lnTo>
                    <a:pt x="915" y="1813"/>
                  </a:lnTo>
                  <a:lnTo>
                    <a:pt x="915" y="1818"/>
                  </a:lnTo>
                  <a:lnTo>
                    <a:pt x="914" y="1826"/>
                  </a:lnTo>
                  <a:lnTo>
                    <a:pt x="912" y="1837"/>
                  </a:lnTo>
                  <a:lnTo>
                    <a:pt x="912" y="1837"/>
                  </a:lnTo>
                  <a:lnTo>
                    <a:pt x="909" y="1850"/>
                  </a:lnTo>
                  <a:lnTo>
                    <a:pt x="907" y="1861"/>
                  </a:lnTo>
                  <a:lnTo>
                    <a:pt x="904" y="1872"/>
                  </a:lnTo>
                  <a:lnTo>
                    <a:pt x="902" y="1882"/>
                  </a:lnTo>
                  <a:lnTo>
                    <a:pt x="902" y="1882"/>
                  </a:lnTo>
                  <a:lnTo>
                    <a:pt x="899" y="1892"/>
                  </a:lnTo>
                  <a:lnTo>
                    <a:pt x="898" y="1901"/>
                  </a:lnTo>
                  <a:lnTo>
                    <a:pt x="897" y="1910"/>
                  </a:lnTo>
                  <a:lnTo>
                    <a:pt x="894" y="1914"/>
                  </a:lnTo>
                  <a:lnTo>
                    <a:pt x="892" y="1917"/>
                  </a:lnTo>
                  <a:lnTo>
                    <a:pt x="888" y="1922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7177545C-FCEF-4011-9255-4D2B0CCFCDDE}"/>
              </a:ext>
            </a:extLst>
          </p:cNvPr>
          <p:cNvGrpSpPr/>
          <p:nvPr/>
        </p:nvGrpSpPr>
        <p:grpSpPr>
          <a:xfrm>
            <a:off x="7102313" y="4016624"/>
            <a:ext cx="1794730" cy="2332624"/>
            <a:chOff x="5863370" y="3176626"/>
            <a:chExt cx="1794730" cy="2332624"/>
          </a:xfrm>
        </p:grpSpPr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50ED9902-2A99-4485-BDE5-988BA1DE4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3366" y="3611362"/>
              <a:ext cx="854734" cy="542104"/>
            </a:xfrm>
            <a:custGeom>
              <a:avLst/>
              <a:gdLst>
                <a:gd name="T0" fmla="*/ 373 w 812"/>
                <a:gd name="T1" fmla="*/ 365 h 515"/>
                <a:gd name="T2" fmla="*/ 373 w 812"/>
                <a:gd name="T3" fmla="*/ 365 h 515"/>
                <a:gd name="T4" fmla="*/ 184 w 812"/>
                <a:gd name="T5" fmla="*/ 382 h 515"/>
                <a:gd name="T6" fmla="*/ 0 w 812"/>
                <a:gd name="T7" fmla="*/ 400 h 515"/>
                <a:gd name="T8" fmla="*/ 0 w 812"/>
                <a:gd name="T9" fmla="*/ 410 h 515"/>
                <a:gd name="T10" fmla="*/ 0 w 812"/>
                <a:gd name="T11" fmla="*/ 410 h 515"/>
                <a:gd name="T12" fmla="*/ 10 w 812"/>
                <a:gd name="T13" fmla="*/ 413 h 515"/>
                <a:gd name="T14" fmla="*/ 34 w 812"/>
                <a:gd name="T15" fmla="*/ 425 h 515"/>
                <a:gd name="T16" fmla="*/ 109 w 812"/>
                <a:gd name="T17" fmla="*/ 461 h 515"/>
                <a:gd name="T18" fmla="*/ 219 w 812"/>
                <a:gd name="T19" fmla="*/ 515 h 515"/>
                <a:gd name="T20" fmla="*/ 633 w 812"/>
                <a:gd name="T21" fmla="*/ 500 h 515"/>
                <a:gd name="T22" fmla="*/ 638 w 812"/>
                <a:gd name="T23" fmla="*/ 485 h 515"/>
                <a:gd name="T24" fmla="*/ 638 w 812"/>
                <a:gd name="T25" fmla="*/ 485 h 515"/>
                <a:gd name="T26" fmla="*/ 645 w 812"/>
                <a:gd name="T27" fmla="*/ 486 h 515"/>
                <a:gd name="T28" fmla="*/ 651 w 812"/>
                <a:gd name="T29" fmla="*/ 486 h 515"/>
                <a:gd name="T30" fmla="*/ 657 w 812"/>
                <a:gd name="T31" fmla="*/ 485 h 515"/>
                <a:gd name="T32" fmla="*/ 657 w 812"/>
                <a:gd name="T33" fmla="*/ 485 h 515"/>
                <a:gd name="T34" fmla="*/ 662 w 812"/>
                <a:gd name="T35" fmla="*/ 481 h 515"/>
                <a:gd name="T36" fmla="*/ 667 w 812"/>
                <a:gd name="T37" fmla="*/ 476 h 515"/>
                <a:gd name="T38" fmla="*/ 672 w 812"/>
                <a:gd name="T39" fmla="*/ 470 h 515"/>
                <a:gd name="T40" fmla="*/ 677 w 812"/>
                <a:gd name="T41" fmla="*/ 450 h 515"/>
                <a:gd name="T42" fmla="*/ 812 w 812"/>
                <a:gd name="T43" fmla="*/ 30 h 515"/>
                <a:gd name="T44" fmla="*/ 812 w 812"/>
                <a:gd name="T45" fmla="*/ 30 h 515"/>
                <a:gd name="T46" fmla="*/ 811 w 812"/>
                <a:gd name="T47" fmla="*/ 28 h 515"/>
                <a:gd name="T48" fmla="*/ 810 w 812"/>
                <a:gd name="T49" fmla="*/ 25 h 515"/>
                <a:gd name="T50" fmla="*/ 807 w 812"/>
                <a:gd name="T51" fmla="*/ 25 h 515"/>
                <a:gd name="T52" fmla="*/ 807 w 812"/>
                <a:gd name="T53" fmla="*/ 25 h 515"/>
                <a:gd name="T54" fmla="*/ 753 w 812"/>
                <a:gd name="T55" fmla="*/ 23 h 515"/>
                <a:gd name="T56" fmla="*/ 641 w 812"/>
                <a:gd name="T57" fmla="*/ 14 h 515"/>
                <a:gd name="T58" fmla="*/ 529 w 812"/>
                <a:gd name="T59" fmla="*/ 5 h 515"/>
                <a:gd name="T60" fmla="*/ 492 w 812"/>
                <a:gd name="T61" fmla="*/ 1 h 515"/>
                <a:gd name="T62" fmla="*/ 478 w 812"/>
                <a:gd name="T63" fmla="*/ 0 h 515"/>
                <a:gd name="T64" fmla="*/ 478 w 812"/>
                <a:gd name="T65" fmla="*/ 0 h 515"/>
                <a:gd name="T66" fmla="*/ 428 w 812"/>
                <a:gd name="T67" fmla="*/ 181 h 515"/>
                <a:gd name="T68" fmla="*/ 392 w 812"/>
                <a:gd name="T69" fmla="*/ 307 h 515"/>
                <a:gd name="T70" fmla="*/ 380 w 812"/>
                <a:gd name="T71" fmla="*/ 348 h 515"/>
                <a:gd name="T72" fmla="*/ 376 w 812"/>
                <a:gd name="T73" fmla="*/ 361 h 515"/>
                <a:gd name="T74" fmla="*/ 373 w 812"/>
                <a:gd name="T75" fmla="*/ 365 h 515"/>
                <a:gd name="T76" fmla="*/ 373 w 812"/>
                <a:gd name="T77" fmla="*/ 365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2" h="515">
                  <a:moveTo>
                    <a:pt x="373" y="365"/>
                  </a:moveTo>
                  <a:lnTo>
                    <a:pt x="373" y="365"/>
                  </a:lnTo>
                  <a:lnTo>
                    <a:pt x="184" y="382"/>
                  </a:lnTo>
                  <a:lnTo>
                    <a:pt x="0" y="400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10" y="413"/>
                  </a:lnTo>
                  <a:lnTo>
                    <a:pt x="34" y="425"/>
                  </a:lnTo>
                  <a:lnTo>
                    <a:pt x="109" y="461"/>
                  </a:lnTo>
                  <a:lnTo>
                    <a:pt x="219" y="515"/>
                  </a:lnTo>
                  <a:lnTo>
                    <a:pt x="633" y="500"/>
                  </a:lnTo>
                  <a:lnTo>
                    <a:pt x="638" y="485"/>
                  </a:lnTo>
                  <a:lnTo>
                    <a:pt x="638" y="485"/>
                  </a:lnTo>
                  <a:lnTo>
                    <a:pt x="645" y="486"/>
                  </a:lnTo>
                  <a:lnTo>
                    <a:pt x="651" y="486"/>
                  </a:lnTo>
                  <a:lnTo>
                    <a:pt x="657" y="485"/>
                  </a:lnTo>
                  <a:lnTo>
                    <a:pt x="657" y="485"/>
                  </a:lnTo>
                  <a:lnTo>
                    <a:pt x="662" y="481"/>
                  </a:lnTo>
                  <a:lnTo>
                    <a:pt x="667" y="476"/>
                  </a:lnTo>
                  <a:lnTo>
                    <a:pt x="672" y="470"/>
                  </a:lnTo>
                  <a:lnTo>
                    <a:pt x="677" y="450"/>
                  </a:lnTo>
                  <a:lnTo>
                    <a:pt x="812" y="30"/>
                  </a:lnTo>
                  <a:lnTo>
                    <a:pt x="812" y="30"/>
                  </a:lnTo>
                  <a:lnTo>
                    <a:pt x="811" y="28"/>
                  </a:lnTo>
                  <a:lnTo>
                    <a:pt x="810" y="25"/>
                  </a:lnTo>
                  <a:lnTo>
                    <a:pt x="807" y="25"/>
                  </a:lnTo>
                  <a:lnTo>
                    <a:pt x="807" y="25"/>
                  </a:lnTo>
                  <a:lnTo>
                    <a:pt x="753" y="23"/>
                  </a:lnTo>
                  <a:lnTo>
                    <a:pt x="641" y="14"/>
                  </a:lnTo>
                  <a:lnTo>
                    <a:pt x="529" y="5"/>
                  </a:lnTo>
                  <a:lnTo>
                    <a:pt x="492" y="1"/>
                  </a:lnTo>
                  <a:lnTo>
                    <a:pt x="478" y="0"/>
                  </a:lnTo>
                  <a:lnTo>
                    <a:pt x="478" y="0"/>
                  </a:lnTo>
                  <a:lnTo>
                    <a:pt x="428" y="181"/>
                  </a:lnTo>
                  <a:lnTo>
                    <a:pt x="392" y="307"/>
                  </a:lnTo>
                  <a:lnTo>
                    <a:pt x="380" y="348"/>
                  </a:lnTo>
                  <a:lnTo>
                    <a:pt x="376" y="361"/>
                  </a:lnTo>
                  <a:lnTo>
                    <a:pt x="373" y="365"/>
                  </a:lnTo>
                  <a:lnTo>
                    <a:pt x="373" y="3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FB27FAA1-5BCB-4F63-BEAC-A24CBBCF8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7575" y="3642941"/>
              <a:ext cx="383157" cy="373683"/>
            </a:xfrm>
            <a:custGeom>
              <a:avLst/>
              <a:gdLst>
                <a:gd name="T0" fmla="*/ 80 w 364"/>
                <a:gd name="T1" fmla="*/ 0 h 355"/>
                <a:gd name="T2" fmla="*/ 80 w 364"/>
                <a:gd name="T3" fmla="*/ 0 h 355"/>
                <a:gd name="T4" fmla="*/ 222 w 364"/>
                <a:gd name="T5" fmla="*/ 11 h 355"/>
                <a:gd name="T6" fmla="*/ 319 w 364"/>
                <a:gd name="T7" fmla="*/ 20 h 355"/>
                <a:gd name="T8" fmla="*/ 352 w 364"/>
                <a:gd name="T9" fmla="*/ 24 h 355"/>
                <a:gd name="T10" fmla="*/ 364 w 364"/>
                <a:gd name="T11" fmla="*/ 25 h 355"/>
                <a:gd name="T12" fmla="*/ 364 w 364"/>
                <a:gd name="T13" fmla="*/ 25 h 355"/>
                <a:gd name="T14" fmla="*/ 349 w 364"/>
                <a:gd name="T15" fmla="*/ 77 h 355"/>
                <a:gd name="T16" fmla="*/ 314 w 364"/>
                <a:gd name="T17" fmla="*/ 191 h 355"/>
                <a:gd name="T18" fmla="*/ 264 w 364"/>
                <a:gd name="T19" fmla="*/ 355 h 355"/>
                <a:gd name="T20" fmla="*/ 264 w 364"/>
                <a:gd name="T21" fmla="*/ 355 h 355"/>
                <a:gd name="T22" fmla="*/ 132 w 364"/>
                <a:gd name="T23" fmla="*/ 321 h 355"/>
                <a:gd name="T24" fmla="*/ 43 w 364"/>
                <a:gd name="T25" fmla="*/ 297 h 355"/>
                <a:gd name="T26" fmla="*/ 12 w 364"/>
                <a:gd name="T27" fmla="*/ 288 h 355"/>
                <a:gd name="T28" fmla="*/ 0 w 364"/>
                <a:gd name="T29" fmla="*/ 285 h 355"/>
                <a:gd name="T30" fmla="*/ 0 w 364"/>
                <a:gd name="T31" fmla="*/ 285 h 355"/>
                <a:gd name="T32" fmla="*/ 3 w 364"/>
                <a:gd name="T33" fmla="*/ 271 h 355"/>
                <a:gd name="T34" fmla="*/ 13 w 364"/>
                <a:gd name="T35" fmla="*/ 239 h 355"/>
                <a:gd name="T36" fmla="*/ 40 w 364"/>
                <a:gd name="T37" fmla="*/ 141 h 355"/>
                <a:gd name="T38" fmla="*/ 80 w 364"/>
                <a:gd name="T39" fmla="*/ 0 h 355"/>
                <a:gd name="T40" fmla="*/ 80 w 364"/>
                <a:gd name="T41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4" h="355">
                  <a:moveTo>
                    <a:pt x="80" y="0"/>
                  </a:moveTo>
                  <a:lnTo>
                    <a:pt x="80" y="0"/>
                  </a:lnTo>
                  <a:lnTo>
                    <a:pt x="222" y="11"/>
                  </a:lnTo>
                  <a:lnTo>
                    <a:pt x="319" y="20"/>
                  </a:lnTo>
                  <a:lnTo>
                    <a:pt x="352" y="24"/>
                  </a:lnTo>
                  <a:lnTo>
                    <a:pt x="364" y="25"/>
                  </a:lnTo>
                  <a:lnTo>
                    <a:pt x="364" y="25"/>
                  </a:lnTo>
                  <a:lnTo>
                    <a:pt x="349" y="77"/>
                  </a:lnTo>
                  <a:lnTo>
                    <a:pt x="314" y="191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132" y="321"/>
                  </a:lnTo>
                  <a:lnTo>
                    <a:pt x="43" y="297"/>
                  </a:lnTo>
                  <a:lnTo>
                    <a:pt x="12" y="288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3" y="271"/>
                  </a:lnTo>
                  <a:lnTo>
                    <a:pt x="13" y="239"/>
                  </a:lnTo>
                  <a:lnTo>
                    <a:pt x="40" y="141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2337DFE5-C30F-481B-9C72-EC0EFD7024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3370" y="3176626"/>
              <a:ext cx="1486311" cy="2332624"/>
            </a:xfrm>
            <a:custGeom>
              <a:avLst/>
              <a:gdLst>
                <a:gd name="T0" fmla="*/ 353 w 1412"/>
                <a:gd name="T1" fmla="*/ 560 h 2216"/>
                <a:gd name="T2" fmla="*/ 265 w 1412"/>
                <a:gd name="T3" fmla="*/ 1082 h 2216"/>
                <a:gd name="T4" fmla="*/ 99 w 1412"/>
                <a:gd name="T5" fmla="*/ 1306 h 2216"/>
                <a:gd name="T6" fmla="*/ 86 w 1412"/>
                <a:gd name="T7" fmla="*/ 1406 h 2216"/>
                <a:gd name="T8" fmla="*/ 110 w 1412"/>
                <a:gd name="T9" fmla="*/ 1527 h 2216"/>
                <a:gd name="T10" fmla="*/ 309 w 1412"/>
                <a:gd name="T11" fmla="*/ 2201 h 2216"/>
                <a:gd name="T12" fmla="*/ 923 w 1412"/>
                <a:gd name="T13" fmla="*/ 2039 h 2216"/>
                <a:gd name="T14" fmla="*/ 1167 w 1412"/>
                <a:gd name="T15" fmla="*/ 2061 h 2216"/>
                <a:gd name="T16" fmla="*/ 1396 w 1412"/>
                <a:gd name="T17" fmla="*/ 2081 h 2216"/>
                <a:gd name="T18" fmla="*/ 1403 w 1412"/>
                <a:gd name="T19" fmla="*/ 2039 h 2216"/>
                <a:gd name="T20" fmla="*/ 1243 w 1412"/>
                <a:gd name="T21" fmla="*/ 1940 h 2216"/>
                <a:gd name="T22" fmla="*/ 1167 w 1412"/>
                <a:gd name="T23" fmla="*/ 1901 h 2216"/>
                <a:gd name="T24" fmla="*/ 1244 w 1412"/>
                <a:gd name="T25" fmla="*/ 1876 h 2216"/>
                <a:gd name="T26" fmla="*/ 1208 w 1412"/>
                <a:gd name="T27" fmla="*/ 1823 h 2216"/>
                <a:gd name="T28" fmla="*/ 1251 w 1412"/>
                <a:gd name="T29" fmla="*/ 1702 h 2216"/>
                <a:gd name="T30" fmla="*/ 1296 w 1412"/>
                <a:gd name="T31" fmla="*/ 1382 h 2216"/>
                <a:gd name="T32" fmla="*/ 1218 w 1412"/>
                <a:gd name="T33" fmla="*/ 1293 h 2216"/>
                <a:gd name="T34" fmla="*/ 1157 w 1412"/>
                <a:gd name="T35" fmla="*/ 1217 h 2216"/>
                <a:gd name="T36" fmla="*/ 1063 w 1412"/>
                <a:gd name="T37" fmla="*/ 1156 h 2216"/>
                <a:gd name="T38" fmla="*/ 728 w 1412"/>
                <a:gd name="T39" fmla="*/ 1042 h 2216"/>
                <a:gd name="T40" fmla="*/ 1020 w 1412"/>
                <a:gd name="T41" fmla="*/ 929 h 2216"/>
                <a:gd name="T42" fmla="*/ 1104 w 1412"/>
                <a:gd name="T43" fmla="*/ 874 h 2216"/>
                <a:gd name="T44" fmla="*/ 1210 w 1412"/>
                <a:gd name="T45" fmla="*/ 849 h 2216"/>
                <a:gd name="T46" fmla="*/ 1256 w 1412"/>
                <a:gd name="T47" fmla="*/ 825 h 2216"/>
                <a:gd name="T48" fmla="*/ 1326 w 1412"/>
                <a:gd name="T49" fmla="*/ 823 h 2216"/>
                <a:gd name="T50" fmla="*/ 1326 w 1412"/>
                <a:gd name="T51" fmla="*/ 804 h 2216"/>
                <a:gd name="T52" fmla="*/ 1278 w 1412"/>
                <a:gd name="T53" fmla="*/ 761 h 2216"/>
                <a:gd name="T54" fmla="*/ 1246 w 1412"/>
                <a:gd name="T55" fmla="*/ 748 h 2216"/>
                <a:gd name="T56" fmla="*/ 1167 w 1412"/>
                <a:gd name="T57" fmla="*/ 753 h 2216"/>
                <a:gd name="T58" fmla="*/ 1097 w 1412"/>
                <a:gd name="T59" fmla="*/ 775 h 2216"/>
                <a:gd name="T60" fmla="*/ 1047 w 1412"/>
                <a:gd name="T61" fmla="*/ 781 h 2216"/>
                <a:gd name="T62" fmla="*/ 952 w 1412"/>
                <a:gd name="T63" fmla="*/ 608 h 2216"/>
                <a:gd name="T64" fmla="*/ 888 w 1412"/>
                <a:gd name="T65" fmla="*/ 448 h 2216"/>
                <a:gd name="T66" fmla="*/ 848 w 1412"/>
                <a:gd name="T67" fmla="*/ 363 h 2216"/>
                <a:gd name="T68" fmla="*/ 853 w 1412"/>
                <a:gd name="T69" fmla="*/ 288 h 2216"/>
                <a:gd name="T70" fmla="*/ 878 w 1412"/>
                <a:gd name="T71" fmla="*/ 238 h 2216"/>
                <a:gd name="T72" fmla="*/ 893 w 1412"/>
                <a:gd name="T73" fmla="*/ 158 h 2216"/>
                <a:gd name="T74" fmla="*/ 913 w 1412"/>
                <a:gd name="T75" fmla="*/ 158 h 2216"/>
                <a:gd name="T76" fmla="*/ 909 w 1412"/>
                <a:gd name="T77" fmla="*/ 110 h 2216"/>
                <a:gd name="T78" fmla="*/ 863 w 1412"/>
                <a:gd name="T79" fmla="*/ 34 h 2216"/>
                <a:gd name="T80" fmla="*/ 731 w 1412"/>
                <a:gd name="T81" fmla="*/ 0 h 2216"/>
                <a:gd name="T82" fmla="*/ 579 w 1412"/>
                <a:gd name="T83" fmla="*/ 31 h 2216"/>
                <a:gd name="T84" fmla="*/ 516 w 1412"/>
                <a:gd name="T85" fmla="*/ 108 h 2216"/>
                <a:gd name="T86" fmla="*/ 479 w 1412"/>
                <a:gd name="T87" fmla="*/ 233 h 2216"/>
                <a:gd name="T88" fmla="*/ 403 w 1412"/>
                <a:gd name="T89" fmla="*/ 326 h 2216"/>
                <a:gd name="T90" fmla="*/ 338 w 1412"/>
                <a:gd name="T91" fmla="*/ 368 h 2216"/>
                <a:gd name="T92" fmla="*/ 369 w 1412"/>
                <a:gd name="T93" fmla="*/ 388 h 2216"/>
                <a:gd name="T94" fmla="*/ 364 w 1412"/>
                <a:gd name="T95" fmla="*/ 433 h 2216"/>
                <a:gd name="T96" fmla="*/ 926 w 1412"/>
                <a:gd name="T97" fmla="*/ 1923 h 2216"/>
                <a:gd name="T98" fmla="*/ 1002 w 1412"/>
                <a:gd name="T99" fmla="*/ 1946 h 2216"/>
                <a:gd name="T100" fmla="*/ 911 w 1412"/>
                <a:gd name="T101" fmla="*/ 1993 h 2216"/>
                <a:gd name="T102" fmla="*/ 914 w 1412"/>
                <a:gd name="T103" fmla="*/ 1727 h 2216"/>
                <a:gd name="T104" fmla="*/ 875 w 1412"/>
                <a:gd name="T105" fmla="*/ 1851 h 2216"/>
                <a:gd name="T106" fmla="*/ 761 w 1412"/>
                <a:gd name="T107" fmla="*/ 513 h 2216"/>
                <a:gd name="T108" fmla="*/ 823 w 1412"/>
                <a:gd name="T109" fmla="*/ 573 h 2216"/>
                <a:gd name="T110" fmla="*/ 678 w 1412"/>
                <a:gd name="T111" fmla="*/ 549 h 2216"/>
                <a:gd name="T112" fmla="*/ 678 w 1412"/>
                <a:gd name="T113" fmla="*/ 458 h 2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12" h="2216">
                  <a:moveTo>
                    <a:pt x="387" y="463"/>
                  </a:moveTo>
                  <a:lnTo>
                    <a:pt x="387" y="463"/>
                  </a:lnTo>
                  <a:lnTo>
                    <a:pt x="379" y="476"/>
                  </a:lnTo>
                  <a:lnTo>
                    <a:pt x="372" y="489"/>
                  </a:lnTo>
                  <a:lnTo>
                    <a:pt x="364" y="507"/>
                  </a:lnTo>
                  <a:lnTo>
                    <a:pt x="362" y="517"/>
                  </a:lnTo>
                  <a:lnTo>
                    <a:pt x="359" y="528"/>
                  </a:lnTo>
                  <a:lnTo>
                    <a:pt x="359" y="528"/>
                  </a:lnTo>
                  <a:lnTo>
                    <a:pt x="353" y="560"/>
                  </a:lnTo>
                  <a:lnTo>
                    <a:pt x="344" y="593"/>
                  </a:lnTo>
                  <a:lnTo>
                    <a:pt x="336" y="632"/>
                  </a:lnTo>
                  <a:lnTo>
                    <a:pt x="333" y="653"/>
                  </a:lnTo>
                  <a:lnTo>
                    <a:pt x="329" y="678"/>
                  </a:lnTo>
                  <a:lnTo>
                    <a:pt x="329" y="678"/>
                  </a:lnTo>
                  <a:lnTo>
                    <a:pt x="324" y="715"/>
                  </a:lnTo>
                  <a:lnTo>
                    <a:pt x="316" y="770"/>
                  </a:lnTo>
                  <a:lnTo>
                    <a:pt x="295" y="906"/>
                  </a:lnTo>
                  <a:lnTo>
                    <a:pt x="265" y="1082"/>
                  </a:lnTo>
                  <a:lnTo>
                    <a:pt x="205" y="818"/>
                  </a:lnTo>
                  <a:lnTo>
                    <a:pt x="135" y="818"/>
                  </a:lnTo>
                  <a:lnTo>
                    <a:pt x="75" y="773"/>
                  </a:lnTo>
                  <a:lnTo>
                    <a:pt x="55" y="728"/>
                  </a:lnTo>
                  <a:lnTo>
                    <a:pt x="0" y="743"/>
                  </a:lnTo>
                  <a:lnTo>
                    <a:pt x="55" y="893"/>
                  </a:lnTo>
                  <a:lnTo>
                    <a:pt x="55" y="893"/>
                  </a:lnTo>
                  <a:lnTo>
                    <a:pt x="83" y="1137"/>
                  </a:lnTo>
                  <a:lnTo>
                    <a:pt x="99" y="1306"/>
                  </a:lnTo>
                  <a:lnTo>
                    <a:pt x="104" y="1361"/>
                  </a:lnTo>
                  <a:lnTo>
                    <a:pt x="105" y="1377"/>
                  </a:lnTo>
                  <a:lnTo>
                    <a:pt x="105" y="1382"/>
                  </a:lnTo>
                  <a:lnTo>
                    <a:pt x="105" y="1382"/>
                  </a:lnTo>
                  <a:lnTo>
                    <a:pt x="103" y="1382"/>
                  </a:lnTo>
                  <a:lnTo>
                    <a:pt x="100" y="1384"/>
                  </a:lnTo>
                  <a:lnTo>
                    <a:pt x="94" y="1391"/>
                  </a:lnTo>
                  <a:lnTo>
                    <a:pt x="89" y="1399"/>
                  </a:lnTo>
                  <a:lnTo>
                    <a:pt x="86" y="1406"/>
                  </a:lnTo>
                  <a:lnTo>
                    <a:pt x="85" y="1412"/>
                  </a:lnTo>
                  <a:lnTo>
                    <a:pt x="85" y="1412"/>
                  </a:lnTo>
                  <a:lnTo>
                    <a:pt x="83" y="1426"/>
                  </a:lnTo>
                  <a:lnTo>
                    <a:pt x="83" y="1434"/>
                  </a:lnTo>
                  <a:lnTo>
                    <a:pt x="85" y="1452"/>
                  </a:lnTo>
                  <a:lnTo>
                    <a:pt x="85" y="1452"/>
                  </a:lnTo>
                  <a:lnTo>
                    <a:pt x="89" y="1467"/>
                  </a:lnTo>
                  <a:lnTo>
                    <a:pt x="94" y="1486"/>
                  </a:lnTo>
                  <a:lnTo>
                    <a:pt x="110" y="1527"/>
                  </a:lnTo>
                  <a:lnTo>
                    <a:pt x="130" y="1577"/>
                  </a:lnTo>
                  <a:lnTo>
                    <a:pt x="90" y="1951"/>
                  </a:lnTo>
                  <a:lnTo>
                    <a:pt x="135" y="1966"/>
                  </a:lnTo>
                  <a:lnTo>
                    <a:pt x="165" y="1951"/>
                  </a:lnTo>
                  <a:lnTo>
                    <a:pt x="230" y="1662"/>
                  </a:lnTo>
                  <a:lnTo>
                    <a:pt x="290" y="1702"/>
                  </a:lnTo>
                  <a:lnTo>
                    <a:pt x="245" y="2206"/>
                  </a:lnTo>
                  <a:lnTo>
                    <a:pt x="280" y="2216"/>
                  </a:lnTo>
                  <a:lnTo>
                    <a:pt x="309" y="2201"/>
                  </a:lnTo>
                  <a:lnTo>
                    <a:pt x="364" y="1727"/>
                  </a:lnTo>
                  <a:lnTo>
                    <a:pt x="618" y="1697"/>
                  </a:lnTo>
                  <a:lnTo>
                    <a:pt x="643" y="1871"/>
                  </a:lnTo>
                  <a:lnTo>
                    <a:pt x="693" y="1851"/>
                  </a:lnTo>
                  <a:lnTo>
                    <a:pt x="683" y="1687"/>
                  </a:lnTo>
                  <a:lnTo>
                    <a:pt x="723" y="1682"/>
                  </a:lnTo>
                  <a:lnTo>
                    <a:pt x="858" y="2091"/>
                  </a:lnTo>
                  <a:lnTo>
                    <a:pt x="937" y="2096"/>
                  </a:lnTo>
                  <a:lnTo>
                    <a:pt x="923" y="2039"/>
                  </a:lnTo>
                  <a:lnTo>
                    <a:pt x="923" y="2039"/>
                  </a:lnTo>
                  <a:lnTo>
                    <a:pt x="954" y="2045"/>
                  </a:lnTo>
                  <a:lnTo>
                    <a:pt x="989" y="2050"/>
                  </a:lnTo>
                  <a:lnTo>
                    <a:pt x="1023" y="2055"/>
                  </a:lnTo>
                  <a:lnTo>
                    <a:pt x="1058" y="2057"/>
                  </a:lnTo>
                  <a:lnTo>
                    <a:pt x="1118" y="2061"/>
                  </a:lnTo>
                  <a:lnTo>
                    <a:pt x="1152" y="2061"/>
                  </a:lnTo>
                  <a:lnTo>
                    <a:pt x="1152" y="2061"/>
                  </a:lnTo>
                  <a:lnTo>
                    <a:pt x="1167" y="2061"/>
                  </a:lnTo>
                  <a:lnTo>
                    <a:pt x="1189" y="2064"/>
                  </a:lnTo>
                  <a:lnTo>
                    <a:pt x="1249" y="2071"/>
                  </a:lnTo>
                  <a:lnTo>
                    <a:pt x="1310" y="2079"/>
                  </a:lnTo>
                  <a:lnTo>
                    <a:pt x="1335" y="2081"/>
                  </a:lnTo>
                  <a:lnTo>
                    <a:pt x="1351" y="2081"/>
                  </a:lnTo>
                  <a:lnTo>
                    <a:pt x="1351" y="2081"/>
                  </a:lnTo>
                  <a:lnTo>
                    <a:pt x="1375" y="2081"/>
                  </a:lnTo>
                  <a:lnTo>
                    <a:pt x="1386" y="2082"/>
                  </a:lnTo>
                  <a:lnTo>
                    <a:pt x="1396" y="2081"/>
                  </a:lnTo>
                  <a:lnTo>
                    <a:pt x="1403" y="2080"/>
                  </a:lnTo>
                  <a:lnTo>
                    <a:pt x="1407" y="2079"/>
                  </a:lnTo>
                  <a:lnTo>
                    <a:pt x="1410" y="2076"/>
                  </a:lnTo>
                  <a:lnTo>
                    <a:pt x="1411" y="2074"/>
                  </a:lnTo>
                  <a:lnTo>
                    <a:pt x="1412" y="2070"/>
                  </a:lnTo>
                  <a:lnTo>
                    <a:pt x="1412" y="2066"/>
                  </a:lnTo>
                  <a:lnTo>
                    <a:pt x="1411" y="2061"/>
                  </a:lnTo>
                  <a:lnTo>
                    <a:pt x="1411" y="2061"/>
                  </a:lnTo>
                  <a:lnTo>
                    <a:pt x="1403" y="2039"/>
                  </a:lnTo>
                  <a:lnTo>
                    <a:pt x="1395" y="2016"/>
                  </a:lnTo>
                  <a:lnTo>
                    <a:pt x="1390" y="2006"/>
                  </a:lnTo>
                  <a:lnTo>
                    <a:pt x="1385" y="1998"/>
                  </a:lnTo>
                  <a:lnTo>
                    <a:pt x="1379" y="1991"/>
                  </a:lnTo>
                  <a:lnTo>
                    <a:pt x="1371" y="1986"/>
                  </a:lnTo>
                  <a:lnTo>
                    <a:pt x="1371" y="1986"/>
                  </a:lnTo>
                  <a:lnTo>
                    <a:pt x="1340" y="1974"/>
                  </a:lnTo>
                  <a:lnTo>
                    <a:pt x="1289" y="1956"/>
                  </a:lnTo>
                  <a:lnTo>
                    <a:pt x="1243" y="1940"/>
                  </a:lnTo>
                  <a:lnTo>
                    <a:pt x="1228" y="1934"/>
                  </a:lnTo>
                  <a:lnTo>
                    <a:pt x="1222" y="1931"/>
                  </a:lnTo>
                  <a:lnTo>
                    <a:pt x="1222" y="1931"/>
                  </a:lnTo>
                  <a:lnTo>
                    <a:pt x="1222" y="1931"/>
                  </a:lnTo>
                  <a:lnTo>
                    <a:pt x="1220" y="1931"/>
                  </a:lnTo>
                  <a:lnTo>
                    <a:pt x="1217" y="1935"/>
                  </a:lnTo>
                  <a:lnTo>
                    <a:pt x="1212" y="1941"/>
                  </a:lnTo>
                  <a:lnTo>
                    <a:pt x="1167" y="1901"/>
                  </a:lnTo>
                  <a:lnTo>
                    <a:pt x="1167" y="1901"/>
                  </a:lnTo>
                  <a:lnTo>
                    <a:pt x="1178" y="1900"/>
                  </a:lnTo>
                  <a:lnTo>
                    <a:pt x="1203" y="1896"/>
                  </a:lnTo>
                  <a:lnTo>
                    <a:pt x="1215" y="1894"/>
                  </a:lnTo>
                  <a:lnTo>
                    <a:pt x="1228" y="1891"/>
                  </a:lnTo>
                  <a:lnTo>
                    <a:pt x="1236" y="1886"/>
                  </a:lnTo>
                  <a:lnTo>
                    <a:pt x="1240" y="1884"/>
                  </a:lnTo>
                  <a:lnTo>
                    <a:pt x="1241" y="1881"/>
                  </a:lnTo>
                  <a:lnTo>
                    <a:pt x="1241" y="1881"/>
                  </a:lnTo>
                  <a:lnTo>
                    <a:pt x="1244" y="1876"/>
                  </a:lnTo>
                  <a:lnTo>
                    <a:pt x="1246" y="1871"/>
                  </a:lnTo>
                  <a:lnTo>
                    <a:pt x="1253" y="1863"/>
                  </a:lnTo>
                  <a:lnTo>
                    <a:pt x="1254" y="1859"/>
                  </a:lnTo>
                  <a:lnTo>
                    <a:pt x="1254" y="1854"/>
                  </a:lnTo>
                  <a:lnTo>
                    <a:pt x="1251" y="1850"/>
                  </a:lnTo>
                  <a:lnTo>
                    <a:pt x="1246" y="1846"/>
                  </a:lnTo>
                  <a:lnTo>
                    <a:pt x="1246" y="1846"/>
                  </a:lnTo>
                  <a:lnTo>
                    <a:pt x="1219" y="1829"/>
                  </a:lnTo>
                  <a:lnTo>
                    <a:pt x="1208" y="1823"/>
                  </a:lnTo>
                  <a:lnTo>
                    <a:pt x="1204" y="1821"/>
                  </a:lnTo>
                  <a:lnTo>
                    <a:pt x="1202" y="1821"/>
                  </a:lnTo>
                  <a:lnTo>
                    <a:pt x="1202" y="1821"/>
                  </a:lnTo>
                  <a:lnTo>
                    <a:pt x="1194" y="1820"/>
                  </a:lnTo>
                  <a:lnTo>
                    <a:pt x="1180" y="1816"/>
                  </a:lnTo>
                  <a:lnTo>
                    <a:pt x="1162" y="1811"/>
                  </a:lnTo>
                  <a:lnTo>
                    <a:pt x="1179" y="1704"/>
                  </a:lnTo>
                  <a:lnTo>
                    <a:pt x="1179" y="1704"/>
                  </a:lnTo>
                  <a:lnTo>
                    <a:pt x="1251" y="1702"/>
                  </a:lnTo>
                  <a:lnTo>
                    <a:pt x="1251" y="1702"/>
                  </a:lnTo>
                  <a:lnTo>
                    <a:pt x="1259" y="1660"/>
                  </a:lnTo>
                  <a:lnTo>
                    <a:pt x="1276" y="1566"/>
                  </a:lnTo>
                  <a:lnTo>
                    <a:pt x="1284" y="1512"/>
                  </a:lnTo>
                  <a:lnTo>
                    <a:pt x="1291" y="1459"/>
                  </a:lnTo>
                  <a:lnTo>
                    <a:pt x="1296" y="1414"/>
                  </a:lnTo>
                  <a:lnTo>
                    <a:pt x="1296" y="1396"/>
                  </a:lnTo>
                  <a:lnTo>
                    <a:pt x="1296" y="1382"/>
                  </a:lnTo>
                  <a:lnTo>
                    <a:pt x="1296" y="1382"/>
                  </a:lnTo>
                  <a:lnTo>
                    <a:pt x="1294" y="1371"/>
                  </a:lnTo>
                  <a:lnTo>
                    <a:pt x="1290" y="1360"/>
                  </a:lnTo>
                  <a:lnTo>
                    <a:pt x="1284" y="1348"/>
                  </a:lnTo>
                  <a:lnTo>
                    <a:pt x="1278" y="1338"/>
                  </a:lnTo>
                  <a:lnTo>
                    <a:pt x="1269" y="1330"/>
                  </a:lnTo>
                  <a:lnTo>
                    <a:pt x="1259" y="1321"/>
                  </a:lnTo>
                  <a:lnTo>
                    <a:pt x="1249" y="1313"/>
                  </a:lnTo>
                  <a:lnTo>
                    <a:pt x="1239" y="1306"/>
                  </a:lnTo>
                  <a:lnTo>
                    <a:pt x="1218" y="1293"/>
                  </a:lnTo>
                  <a:lnTo>
                    <a:pt x="1198" y="1283"/>
                  </a:lnTo>
                  <a:lnTo>
                    <a:pt x="1172" y="1272"/>
                  </a:lnTo>
                  <a:lnTo>
                    <a:pt x="1172" y="1272"/>
                  </a:lnTo>
                  <a:lnTo>
                    <a:pt x="1169" y="1271"/>
                  </a:lnTo>
                  <a:lnTo>
                    <a:pt x="1167" y="1268"/>
                  </a:lnTo>
                  <a:lnTo>
                    <a:pt x="1164" y="1261"/>
                  </a:lnTo>
                  <a:lnTo>
                    <a:pt x="1163" y="1241"/>
                  </a:lnTo>
                  <a:lnTo>
                    <a:pt x="1160" y="1230"/>
                  </a:lnTo>
                  <a:lnTo>
                    <a:pt x="1157" y="1217"/>
                  </a:lnTo>
                  <a:lnTo>
                    <a:pt x="1153" y="1211"/>
                  </a:lnTo>
                  <a:lnTo>
                    <a:pt x="1149" y="1205"/>
                  </a:lnTo>
                  <a:lnTo>
                    <a:pt x="1143" y="1198"/>
                  </a:lnTo>
                  <a:lnTo>
                    <a:pt x="1137" y="1192"/>
                  </a:lnTo>
                  <a:lnTo>
                    <a:pt x="1137" y="1192"/>
                  </a:lnTo>
                  <a:lnTo>
                    <a:pt x="1121" y="1181"/>
                  </a:lnTo>
                  <a:lnTo>
                    <a:pt x="1103" y="1171"/>
                  </a:lnTo>
                  <a:lnTo>
                    <a:pt x="1083" y="1163"/>
                  </a:lnTo>
                  <a:lnTo>
                    <a:pt x="1063" y="1156"/>
                  </a:lnTo>
                  <a:lnTo>
                    <a:pt x="1041" y="1151"/>
                  </a:lnTo>
                  <a:lnTo>
                    <a:pt x="1020" y="1146"/>
                  </a:lnTo>
                  <a:lnTo>
                    <a:pt x="977" y="1137"/>
                  </a:lnTo>
                  <a:lnTo>
                    <a:pt x="717" y="1090"/>
                  </a:lnTo>
                  <a:lnTo>
                    <a:pt x="717" y="1090"/>
                  </a:lnTo>
                  <a:lnTo>
                    <a:pt x="723" y="1067"/>
                  </a:lnTo>
                  <a:lnTo>
                    <a:pt x="727" y="1052"/>
                  </a:lnTo>
                  <a:lnTo>
                    <a:pt x="728" y="1042"/>
                  </a:lnTo>
                  <a:lnTo>
                    <a:pt x="728" y="1042"/>
                  </a:lnTo>
                  <a:lnTo>
                    <a:pt x="733" y="992"/>
                  </a:lnTo>
                  <a:lnTo>
                    <a:pt x="733" y="992"/>
                  </a:lnTo>
                  <a:lnTo>
                    <a:pt x="832" y="975"/>
                  </a:lnTo>
                  <a:lnTo>
                    <a:pt x="910" y="961"/>
                  </a:lnTo>
                  <a:lnTo>
                    <a:pt x="942" y="954"/>
                  </a:lnTo>
                  <a:lnTo>
                    <a:pt x="967" y="947"/>
                  </a:lnTo>
                  <a:lnTo>
                    <a:pt x="967" y="947"/>
                  </a:lnTo>
                  <a:lnTo>
                    <a:pt x="999" y="937"/>
                  </a:lnTo>
                  <a:lnTo>
                    <a:pt x="1020" y="929"/>
                  </a:lnTo>
                  <a:lnTo>
                    <a:pt x="1032" y="923"/>
                  </a:lnTo>
                  <a:lnTo>
                    <a:pt x="1036" y="920"/>
                  </a:lnTo>
                  <a:lnTo>
                    <a:pt x="1037" y="918"/>
                  </a:lnTo>
                  <a:lnTo>
                    <a:pt x="1037" y="918"/>
                  </a:lnTo>
                  <a:lnTo>
                    <a:pt x="1048" y="900"/>
                  </a:lnTo>
                  <a:lnTo>
                    <a:pt x="1057" y="888"/>
                  </a:lnTo>
                  <a:lnTo>
                    <a:pt x="1082" y="873"/>
                  </a:lnTo>
                  <a:lnTo>
                    <a:pt x="1082" y="873"/>
                  </a:lnTo>
                  <a:lnTo>
                    <a:pt x="1104" y="874"/>
                  </a:lnTo>
                  <a:lnTo>
                    <a:pt x="1127" y="875"/>
                  </a:lnTo>
                  <a:lnTo>
                    <a:pt x="1139" y="874"/>
                  </a:lnTo>
                  <a:lnTo>
                    <a:pt x="1152" y="873"/>
                  </a:lnTo>
                  <a:lnTo>
                    <a:pt x="1152" y="873"/>
                  </a:lnTo>
                  <a:lnTo>
                    <a:pt x="1164" y="870"/>
                  </a:lnTo>
                  <a:lnTo>
                    <a:pt x="1175" y="866"/>
                  </a:lnTo>
                  <a:lnTo>
                    <a:pt x="1185" y="863"/>
                  </a:lnTo>
                  <a:lnTo>
                    <a:pt x="1195" y="858"/>
                  </a:lnTo>
                  <a:lnTo>
                    <a:pt x="1210" y="849"/>
                  </a:lnTo>
                  <a:lnTo>
                    <a:pt x="1214" y="845"/>
                  </a:lnTo>
                  <a:lnTo>
                    <a:pt x="1217" y="843"/>
                  </a:lnTo>
                  <a:lnTo>
                    <a:pt x="1217" y="843"/>
                  </a:lnTo>
                  <a:lnTo>
                    <a:pt x="1219" y="840"/>
                  </a:lnTo>
                  <a:lnTo>
                    <a:pt x="1223" y="838"/>
                  </a:lnTo>
                  <a:lnTo>
                    <a:pt x="1233" y="830"/>
                  </a:lnTo>
                  <a:lnTo>
                    <a:pt x="1246" y="823"/>
                  </a:lnTo>
                  <a:lnTo>
                    <a:pt x="1246" y="823"/>
                  </a:lnTo>
                  <a:lnTo>
                    <a:pt x="1256" y="825"/>
                  </a:lnTo>
                  <a:lnTo>
                    <a:pt x="1278" y="830"/>
                  </a:lnTo>
                  <a:lnTo>
                    <a:pt x="1289" y="833"/>
                  </a:lnTo>
                  <a:lnTo>
                    <a:pt x="1301" y="834"/>
                  </a:lnTo>
                  <a:lnTo>
                    <a:pt x="1310" y="834"/>
                  </a:lnTo>
                  <a:lnTo>
                    <a:pt x="1314" y="834"/>
                  </a:lnTo>
                  <a:lnTo>
                    <a:pt x="1316" y="833"/>
                  </a:lnTo>
                  <a:lnTo>
                    <a:pt x="1316" y="833"/>
                  </a:lnTo>
                  <a:lnTo>
                    <a:pt x="1322" y="828"/>
                  </a:lnTo>
                  <a:lnTo>
                    <a:pt x="1326" y="823"/>
                  </a:lnTo>
                  <a:lnTo>
                    <a:pt x="1327" y="820"/>
                  </a:lnTo>
                  <a:lnTo>
                    <a:pt x="1326" y="818"/>
                  </a:lnTo>
                  <a:lnTo>
                    <a:pt x="1326" y="818"/>
                  </a:lnTo>
                  <a:lnTo>
                    <a:pt x="1320" y="814"/>
                  </a:lnTo>
                  <a:lnTo>
                    <a:pt x="1316" y="813"/>
                  </a:lnTo>
                  <a:lnTo>
                    <a:pt x="1316" y="813"/>
                  </a:lnTo>
                  <a:lnTo>
                    <a:pt x="1322" y="809"/>
                  </a:lnTo>
                  <a:lnTo>
                    <a:pt x="1326" y="806"/>
                  </a:lnTo>
                  <a:lnTo>
                    <a:pt x="1326" y="804"/>
                  </a:lnTo>
                  <a:lnTo>
                    <a:pt x="1326" y="803"/>
                  </a:lnTo>
                  <a:lnTo>
                    <a:pt x="1326" y="803"/>
                  </a:lnTo>
                  <a:lnTo>
                    <a:pt x="1320" y="796"/>
                  </a:lnTo>
                  <a:lnTo>
                    <a:pt x="1311" y="789"/>
                  </a:lnTo>
                  <a:lnTo>
                    <a:pt x="1296" y="778"/>
                  </a:lnTo>
                  <a:lnTo>
                    <a:pt x="1296" y="778"/>
                  </a:lnTo>
                  <a:lnTo>
                    <a:pt x="1293" y="774"/>
                  </a:lnTo>
                  <a:lnTo>
                    <a:pt x="1286" y="768"/>
                  </a:lnTo>
                  <a:lnTo>
                    <a:pt x="1278" y="761"/>
                  </a:lnTo>
                  <a:lnTo>
                    <a:pt x="1275" y="759"/>
                  </a:lnTo>
                  <a:lnTo>
                    <a:pt x="1271" y="758"/>
                  </a:lnTo>
                  <a:lnTo>
                    <a:pt x="1271" y="758"/>
                  </a:lnTo>
                  <a:lnTo>
                    <a:pt x="1266" y="755"/>
                  </a:lnTo>
                  <a:lnTo>
                    <a:pt x="1263" y="751"/>
                  </a:lnTo>
                  <a:lnTo>
                    <a:pt x="1256" y="749"/>
                  </a:lnTo>
                  <a:lnTo>
                    <a:pt x="1253" y="748"/>
                  </a:lnTo>
                  <a:lnTo>
                    <a:pt x="1246" y="748"/>
                  </a:lnTo>
                  <a:lnTo>
                    <a:pt x="1246" y="748"/>
                  </a:lnTo>
                  <a:lnTo>
                    <a:pt x="1234" y="749"/>
                  </a:lnTo>
                  <a:lnTo>
                    <a:pt x="1223" y="750"/>
                  </a:lnTo>
                  <a:lnTo>
                    <a:pt x="1212" y="753"/>
                  </a:lnTo>
                  <a:lnTo>
                    <a:pt x="1212" y="753"/>
                  </a:lnTo>
                  <a:lnTo>
                    <a:pt x="1190" y="754"/>
                  </a:lnTo>
                  <a:lnTo>
                    <a:pt x="1174" y="754"/>
                  </a:lnTo>
                  <a:lnTo>
                    <a:pt x="1169" y="754"/>
                  </a:lnTo>
                  <a:lnTo>
                    <a:pt x="1167" y="753"/>
                  </a:lnTo>
                  <a:lnTo>
                    <a:pt x="1167" y="753"/>
                  </a:lnTo>
                  <a:lnTo>
                    <a:pt x="1164" y="753"/>
                  </a:lnTo>
                  <a:lnTo>
                    <a:pt x="1160" y="753"/>
                  </a:lnTo>
                  <a:lnTo>
                    <a:pt x="1149" y="755"/>
                  </a:lnTo>
                  <a:lnTo>
                    <a:pt x="1136" y="759"/>
                  </a:lnTo>
                  <a:lnTo>
                    <a:pt x="1127" y="763"/>
                  </a:lnTo>
                  <a:lnTo>
                    <a:pt x="1127" y="763"/>
                  </a:lnTo>
                  <a:lnTo>
                    <a:pt x="1118" y="766"/>
                  </a:lnTo>
                  <a:lnTo>
                    <a:pt x="1107" y="770"/>
                  </a:lnTo>
                  <a:lnTo>
                    <a:pt x="1097" y="775"/>
                  </a:lnTo>
                  <a:lnTo>
                    <a:pt x="1093" y="776"/>
                  </a:lnTo>
                  <a:lnTo>
                    <a:pt x="1092" y="778"/>
                  </a:lnTo>
                  <a:lnTo>
                    <a:pt x="1092" y="778"/>
                  </a:lnTo>
                  <a:lnTo>
                    <a:pt x="1089" y="780"/>
                  </a:lnTo>
                  <a:lnTo>
                    <a:pt x="1084" y="784"/>
                  </a:lnTo>
                  <a:lnTo>
                    <a:pt x="1077" y="788"/>
                  </a:lnTo>
                  <a:lnTo>
                    <a:pt x="1057" y="783"/>
                  </a:lnTo>
                  <a:lnTo>
                    <a:pt x="1057" y="783"/>
                  </a:lnTo>
                  <a:lnTo>
                    <a:pt x="1047" y="781"/>
                  </a:lnTo>
                  <a:lnTo>
                    <a:pt x="1038" y="781"/>
                  </a:lnTo>
                  <a:lnTo>
                    <a:pt x="1027" y="783"/>
                  </a:lnTo>
                  <a:lnTo>
                    <a:pt x="1027" y="783"/>
                  </a:lnTo>
                  <a:lnTo>
                    <a:pt x="962" y="793"/>
                  </a:lnTo>
                  <a:lnTo>
                    <a:pt x="962" y="793"/>
                  </a:lnTo>
                  <a:lnTo>
                    <a:pt x="959" y="708"/>
                  </a:lnTo>
                  <a:lnTo>
                    <a:pt x="955" y="645"/>
                  </a:lnTo>
                  <a:lnTo>
                    <a:pt x="952" y="608"/>
                  </a:lnTo>
                  <a:lnTo>
                    <a:pt x="952" y="608"/>
                  </a:lnTo>
                  <a:lnTo>
                    <a:pt x="945" y="583"/>
                  </a:lnTo>
                  <a:lnTo>
                    <a:pt x="934" y="545"/>
                  </a:lnTo>
                  <a:lnTo>
                    <a:pt x="918" y="498"/>
                  </a:lnTo>
                  <a:lnTo>
                    <a:pt x="903" y="498"/>
                  </a:lnTo>
                  <a:lnTo>
                    <a:pt x="903" y="498"/>
                  </a:lnTo>
                  <a:lnTo>
                    <a:pt x="896" y="481"/>
                  </a:lnTo>
                  <a:lnTo>
                    <a:pt x="891" y="464"/>
                  </a:lnTo>
                  <a:lnTo>
                    <a:pt x="888" y="448"/>
                  </a:lnTo>
                  <a:lnTo>
                    <a:pt x="888" y="448"/>
                  </a:lnTo>
                  <a:lnTo>
                    <a:pt x="888" y="436"/>
                  </a:lnTo>
                  <a:lnTo>
                    <a:pt x="888" y="426"/>
                  </a:lnTo>
                  <a:lnTo>
                    <a:pt x="886" y="419"/>
                  </a:lnTo>
                  <a:lnTo>
                    <a:pt x="885" y="416"/>
                  </a:lnTo>
                  <a:lnTo>
                    <a:pt x="883" y="413"/>
                  </a:lnTo>
                  <a:lnTo>
                    <a:pt x="883" y="413"/>
                  </a:lnTo>
                  <a:lnTo>
                    <a:pt x="848" y="383"/>
                  </a:lnTo>
                  <a:lnTo>
                    <a:pt x="848" y="363"/>
                  </a:lnTo>
                  <a:lnTo>
                    <a:pt x="848" y="363"/>
                  </a:lnTo>
                  <a:lnTo>
                    <a:pt x="850" y="366"/>
                  </a:lnTo>
                  <a:lnTo>
                    <a:pt x="856" y="369"/>
                  </a:lnTo>
                  <a:lnTo>
                    <a:pt x="860" y="371"/>
                  </a:lnTo>
                  <a:lnTo>
                    <a:pt x="863" y="369"/>
                  </a:lnTo>
                  <a:lnTo>
                    <a:pt x="863" y="366"/>
                  </a:lnTo>
                  <a:lnTo>
                    <a:pt x="863" y="358"/>
                  </a:lnTo>
                  <a:lnTo>
                    <a:pt x="863" y="358"/>
                  </a:lnTo>
                  <a:lnTo>
                    <a:pt x="856" y="317"/>
                  </a:lnTo>
                  <a:lnTo>
                    <a:pt x="853" y="288"/>
                  </a:lnTo>
                  <a:lnTo>
                    <a:pt x="853" y="288"/>
                  </a:lnTo>
                  <a:lnTo>
                    <a:pt x="854" y="284"/>
                  </a:lnTo>
                  <a:lnTo>
                    <a:pt x="855" y="281"/>
                  </a:lnTo>
                  <a:lnTo>
                    <a:pt x="864" y="270"/>
                  </a:lnTo>
                  <a:lnTo>
                    <a:pt x="868" y="263"/>
                  </a:lnTo>
                  <a:lnTo>
                    <a:pt x="873" y="256"/>
                  </a:lnTo>
                  <a:lnTo>
                    <a:pt x="875" y="247"/>
                  </a:lnTo>
                  <a:lnTo>
                    <a:pt x="878" y="238"/>
                  </a:lnTo>
                  <a:lnTo>
                    <a:pt x="878" y="238"/>
                  </a:lnTo>
                  <a:lnTo>
                    <a:pt x="879" y="213"/>
                  </a:lnTo>
                  <a:lnTo>
                    <a:pt x="879" y="181"/>
                  </a:lnTo>
                  <a:lnTo>
                    <a:pt x="878" y="143"/>
                  </a:lnTo>
                  <a:lnTo>
                    <a:pt x="878" y="143"/>
                  </a:lnTo>
                  <a:lnTo>
                    <a:pt x="885" y="155"/>
                  </a:lnTo>
                  <a:lnTo>
                    <a:pt x="891" y="160"/>
                  </a:lnTo>
                  <a:lnTo>
                    <a:pt x="893" y="161"/>
                  </a:lnTo>
                  <a:lnTo>
                    <a:pt x="893" y="158"/>
                  </a:lnTo>
                  <a:lnTo>
                    <a:pt x="893" y="158"/>
                  </a:lnTo>
                  <a:lnTo>
                    <a:pt x="888" y="137"/>
                  </a:lnTo>
                  <a:lnTo>
                    <a:pt x="883" y="123"/>
                  </a:lnTo>
                  <a:lnTo>
                    <a:pt x="883" y="123"/>
                  </a:lnTo>
                  <a:lnTo>
                    <a:pt x="894" y="130"/>
                  </a:lnTo>
                  <a:lnTo>
                    <a:pt x="903" y="136"/>
                  </a:lnTo>
                  <a:lnTo>
                    <a:pt x="905" y="140"/>
                  </a:lnTo>
                  <a:lnTo>
                    <a:pt x="908" y="143"/>
                  </a:lnTo>
                  <a:lnTo>
                    <a:pt x="908" y="143"/>
                  </a:lnTo>
                  <a:lnTo>
                    <a:pt x="913" y="158"/>
                  </a:lnTo>
                  <a:lnTo>
                    <a:pt x="913" y="158"/>
                  </a:lnTo>
                  <a:lnTo>
                    <a:pt x="914" y="156"/>
                  </a:lnTo>
                  <a:lnTo>
                    <a:pt x="916" y="147"/>
                  </a:lnTo>
                  <a:lnTo>
                    <a:pt x="916" y="141"/>
                  </a:lnTo>
                  <a:lnTo>
                    <a:pt x="916" y="135"/>
                  </a:lnTo>
                  <a:lnTo>
                    <a:pt x="915" y="127"/>
                  </a:lnTo>
                  <a:lnTo>
                    <a:pt x="913" y="118"/>
                  </a:lnTo>
                  <a:lnTo>
                    <a:pt x="913" y="118"/>
                  </a:lnTo>
                  <a:lnTo>
                    <a:pt x="909" y="110"/>
                  </a:lnTo>
                  <a:lnTo>
                    <a:pt x="903" y="100"/>
                  </a:lnTo>
                  <a:lnTo>
                    <a:pt x="889" y="82"/>
                  </a:lnTo>
                  <a:lnTo>
                    <a:pt x="878" y="68"/>
                  </a:lnTo>
                  <a:lnTo>
                    <a:pt x="873" y="64"/>
                  </a:lnTo>
                  <a:lnTo>
                    <a:pt x="903" y="78"/>
                  </a:lnTo>
                  <a:lnTo>
                    <a:pt x="903" y="78"/>
                  </a:lnTo>
                  <a:lnTo>
                    <a:pt x="886" y="60"/>
                  </a:lnTo>
                  <a:lnTo>
                    <a:pt x="874" y="45"/>
                  </a:lnTo>
                  <a:lnTo>
                    <a:pt x="863" y="34"/>
                  </a:lnTo>
                  <a:lnTo>
                    <a:pt x="863" y="34"/>
                  </a:lnTo>
                  <a:lnTo>
                    <a:pt x="855" y="29"/>
                  </a:lnTo>
                  <a:lnTo>
                    <a:pt x="843" y="25"/>
                  </a:lnTo>
                  <a:lnTo>
                    <a:pt x="812" y="15"/>
                  </a:lnTo>
                  <a:lnTo>
                    <a:pt x="768" y="4"/>
                  </a:lnTo>
                  <a:lnTo>
                    <a:pt x="768" y="4"/>
                  </a:lnTo>
                  <a:lnTo>
                    <a:pt x="762" y="2"/>
                  </a:lnTo>
                  <a:lnTo>
                    <a:pt x="744" y="0"/>
                  </a:lnTo>
                  <a:lnTo>
                    <a:pt x="731" y="0"/>
                  </a:lnTo>
                  <a:lnTo>
                    <a:pt x="716" y="0"/>
                  </a:lnTo>
                  <a:lnTo>
                    <a:pt x="698" y="1"/>
                  </a:lnTo>
                  <a:lnTo>
                    <a:pt x="678" y="4"/>
                  </a:lnTo>
                  <a:lnTo>
                    <a:pt x="678" y="4"/>
                  </a:lnTo>
                  <a:lnTo>
                    <a:pt x="657" y="7"/>
                  </a:lnTo>
                  <a:lnTo>
                    <a:pt x="637" y="11"/>
                  </a:lnTo>
                  <a:lnTo>
                    <a:pt x="616" y="17"/>
                  </a:lnTo>
                  <a:lnTo>
                    <a:pt x="597" y="24"/>
                  </a:lnTo>
                  <a:lnTo>
                    <a:pt x="579" y="31"/>
                  </a:lnTo>
                  <a:lnTo>
                    <a:pt x="562" y="40"/>
                  </a:lnTo>
                  <a:lnTo>
                    <a:pt x="556" y="45"/>
                  </a:lnTo>
                  <a:lnTo>
                    <a:pt x="549" y="51"/>
                  </a:lnTo>
                  <a:lnTo>
                    <a:pt x="544" y="57"/>
                  </a:lnTo>
                  <a:lnTo>
                    <a:pt x="539" y="64"/>
                  </a:lnTo>
                  <a:lnTo>
                    <a:pt x="539" y="64"/>
                  </a:lnTo>
                  <a:lnTo>
                    <a:pt x="530" y="77"/>
                  </a:lnTo>
                  <a:lnTo>
                    <a:pt x="523" y="92"/>
                  </a:lnTo>
                  <a:lnTo>
                    <a:pt x="516" y="108"/>
                  </a:lnTo>
                  <a:lnTo>
                    <a:pt x="511" y="123"/>
                  </a:lnTo>
                  <a:lnTo>
                    <a:pt x="503" y="150"/>
                  </a:lnTo>
                  <a:lnTo>
                    <a:pt x="499" y="168"/>
                  </a:lnTo>
                  <a:lnTo>
                    <a:pt x="499" y="168"/>
                  </a:lnTo>
                  <a:lnTo>
                    <a:pt x="499" y="178"/>
                  </a:lnTo>
                  <a:lnTo>
                    <a:pt x="499" y="188"/>
                  </a:lnTo>
                  <a:lnTo>
                    <a:pt x="499" y="188"/>
                  </a:lnTo>
                  <a:lnTo>
                    <a:pt x="490" y="212"/>
                  </a:lnTo>
                  <a:lnTo>
                    <a:pt x="479" y="233"/>
                  </a:lnTo>
                  <a:lnTo>
                    <a:pt x="479" y="233"/>
                  </a:lnTo>
                  <a:lnTo>
                    <a:pt x="470" y="246"/>
                  </a:lnTo>
                  <a:lnTo>
                    <a:pt x="463" y="256"/>
                  </a:lnTo>
                  <a:lnTo>
                    <a:pt x="448" y="273"/>
                  </a:lnTo>
                  <a:lnTo>
                    <a:pt x="430" y="291"/>
                  </a:lnTo>
                  <a:lnTo>
                    <a:pt x="420" y="303"/>
                  </a:lnTo>
                  <a:lnTo>
                    <a:pt x="409" y="318"/>
                  </a:lnTo>
                  <a:lnTo>
                    <a:pt x="409" y="318"/>
                  </a:lnTo>
                  <a:lnTo>
                    <a:pt x="403" y="326"/>
                  </a:lnTo>
                  <a:lnTo>
                    <a:pt x="397" y="333"/>
                  </a:lnTo>
                  <a:lnTo>
                    <a:pt x="383" y="344"/>
                  </a:lnTo>
                  <a:lnTo>
                    <a:pt x="369" y="352"/>
                  </a:lnTo>
                  <a:lnTo>
                    <a:pt x="357" y="357"/>
                  </a:lnTo>
                  <a:lnTo>
                    <a:pt x="346" y="361"/>
                  </a:lnTo>
                  <a:lnTo>
                    <a:pt x="337" y="362"/>
                  </a:lnTo>
                  <a:lnTo>
                    <a:pt x="329" y="363"/>
                  </a:lnTo>
                  <a:lnTo>
                    <a:pt x="329" y="363"/>
                  </a:lnTo>
                  <a:lnTo>
                    <a:pt x="338" y="368"/>
                  </a:lnTo>
                  <a:lnTo>
                    <a:pt x="347" y="372"/>
                  </a:lnTo>
                  <a:lnTo>
                    <a:pt x="354" y="373"/>
                  </a:lnTo>
                  <a:lnTo>
                    <a:pt x="354" y="373"/>
                  </a:lnTo>
                  <a:lnTo>
                    <a:pt x="362" y="373"/>
                  </a:lnTo>
                  <a:lnTo>
                    <a:pt x="367" y="374"/>
                  </a:lnTo>
                  <a:lnTo>
                    <a:pt x="368" y="377"/>
                  </a:lnTo>
                  <a:lnTo>
                    <a:pt x="369" y="379"/>
                  </a:lnTo>
                  <a:lnTo>
                    <a:pt x="369" y="383"/>
                  </a:lnTo>
                  <a:lnTo>
                    <a:pt x="369" y="388"/>
                  </a:lnTo>
                  <a:lnTo>
                    <a:pt x="369" y="388"/>
                  </a:lnTo>
                  <a:lnTo>
                    <a:pt x="368" y="393"/>
                  </a:lnTo>
                  <a:lnTo>
                    <a:pt x="366" y="396"/>
                  </a:lnTo>
                  <a:lnTo>
                    <a:pt x="359" y="402"/>
                  </a:lnTo>
                  <a:lnTo>
                    <a:pt x="358" y="407"/>
                  </a:lnTo>
                  <a:lnTo>
                    <a:pt x="357" y="412"/>
                  </a:lnTo>
                  <a:lnTo>
                    <a:pt x="359" y="421"/>
                  </a:lnTo>
                  <a:lnTo>
                    <a:pt x="364" y="433"/>
                  </a:lnTo>
                  <a:lnTo>
                    <a:pt x="364" y="433"/>
                  </a:lnTo>
                  <a:lnTo>
                    <a:pt x="368" y="441"/>
                  </a:lnTo>
                  <a:lnTo>
                    <a:pt x="373" y="448"/>
                  </a:lnTo>
                  <a:lnTo>
                    <a:pt x="387" y="463"/>
                  </a:lnTo>
                  <a:lnTo>
                    <a:pt x="387" y="463"/>
                  </a:lnTo>
                  <a:close/>
                  <a:moveTo>
                    <a:pt x="911" y="1993"/>
                  </a:moveTo>
                  <a:lnTo>
                    <a:pt x="893" y="1920"/>
                  </a:lnTo>
                  <a:lnTo>
                    <a:pt x="893" y="1920"/>
                  </a:lnTo>
                  <a:lnTo>
                    <a:pt x="918" y="1923"/>
                  </a:lnTo>
                  <a:lnTo>
                    <a:pt x="926" y="1923"/>
                  </a:lnTo>
                  <a:lnTo>
                    <a:pt x="932" y="1921"/>
                  </a:lnTo>
                  <a:lnTo>
                    <a:pt x="932" y="1921"/>
                  </a:lnTo>
                  <a:lnTo>
                    <a:pt x="947" y="1920"/>
                  </a:lnTo>
                  <a:lnTo>
                    <a:pt x="971" y="1918"/>
                  </a:lnTo>
                  <a:lnTo>
                    <a:pt x="1002" y="1916"/>
                  </a:lnTo>
                  <a:lnTo>
                    <a:pt x="1002" y="1916"/>
                  </a:lnTo>
                  <a:lnTo>
                    <a:pt x="1003" y="1929"/>
                  </a:lnTo>
                  <a:lnTo>
                    <a:pt x="1003" y="1940"/>
                  </a:lnTo>
                  <a:lnTo>
                    <a:pt x="1002" y="1946"/>
                  </a:lnTo>
                  <a:lnTo>
                    <a:pt x="1002" y="1946"/>
                  </a:lnTo>
                  <a:lnTo>
                    <a:pt x="999" y="1956"/>
                  </a:lnTo>
                  <a:lnTo>
                    <a:pt x="997" y="1966"/>
                  </a:lnTo>
                  <a:lnTo>
                    <a:pt x="997" y="1986"/>
                  </a:lnTo>
                  <a:lnTo>
                    <a:pt x="997" y="1986"/>
                  </a:lnTo>
                  <a:lnTo>
                    <a:pt x="969" y="1988"/>
                  </a:lnTo>
                  <a:lnTo>
                    <a:pt x="940" y="1989"/>
                  </a:lnTo>
                  <a:lnTo>
                    <a:pt x="911" y="1993"/>
                  </a:lnTo>
                  <a:lnTo>
                    <a:pt x="911" y="1993"/>
                  </a:lnTo>
                  <a:close/>
                  <a:moveTo>
                    <a:pt x="875" y="1851"/>
                  </a:moveTo>
                  <a:lnTo>
                    <a:pt x="813" y="1602"/>
                  </a:lnTo>
                  <a:lnTo>
                    <a:pt x="893" y="1592"/>
                  </a:lnTo>
                  <a:lnTo>
                    <a:pt x="898" y="1682"/>
                  </a:lnTo>
                  <a:lnTo>
                    <a:pt x="898" y="1682"/>
                  </a:lnTo>
                  <a:lnTo>
                    <a:pt x="920" y="1685"/>
                  </a:lnTo>
                  <a:lnTo>
                    <a:pt x="920" y="1685"/>
                  </a:lnTo>
                  <a:lnTo>
                    <a:pt x="916" y="1710"/>
                  </a:lnTo>
                  <a:lnTo>
                    <a:pt x="914" y="1727"/>
                  </a:lnTo>
                  <a:lnTo>
                    <a:pt x="913" y="1742"/>
                  </a:lnTo>
                  <a:lnTo>
                    <a:pt x="913" y="1742"/>
                  </a:lnTo>
                  <a:lnTo>
                    <a:pt x="913" y="1788"/>
                  </a:lnTo>
                  <a:lnTo>
                    <a:pt x="913" y="1811"/>
                  </a:lnTo>
                  <a:lnTo>
                    <a:pt x="903" y="1831"/>
                  </a:lnTo>
                  <a:lnTo>
                    <a:pt x="898" y="1846"/>
                  </a:lnTo>
                  <a:lnTo>
                    <a:pt x="898" y="1846"/>
                  </a:lnTo>
                  <a:lnTo>
                    <a:pt x="875" y="1851"/>
                  </a:lnTo>
                  <a:lnTo>
                    <a:pt x="875" y="1851"/>
                  </a:lnTo>
                  <a:close/>
                  <a:moveTo>
                    <a:pt x="723" y="483"/>
                  </a:moveTo>
                  <a:lnTo>
                    <a:pt x="723" y="483"/>
                  </a:lnTo>
                  <a:lnTo>
                    <a:pt x="726" y="491"/>
                  </a:lnTo>
                  <a:lnTo>
                    <a:pt x="733" y="500"/>
                  </a:lnTo>
                  <a:lnTo>
                    <a:pt x="741" y="509"/>
                  </a:lnTo>
                  <a:lnTo>
                    <a:pt x="744" y="512"/>
                  </a:lnTo>
                  <a:lnTo>
                    <a:pt x="748" y="513"/>
                  </a:lnTo>
                  <a:lnTo>
                    <a:pt x="748" y="513"/>
                  </a:lnTo>
                  <a:lnTo>
                    <a:pt x="761" y="513"/>
                  </a:lnTo>
                  <a:lnTo>
                    <a:pt x="780" y="513"/>
                  </a:lnTo>
                  <a:lnTo>
                    <a:pt x="808" y="513"/>
                  </a:lnTo>
                  <a:lnTo>
                    <a:pt x="818" y="528"/>
                  </a:lnTo>
                  <a:lnTo>
                    <a:pt x="808" y="538"/>
                  </a:lnTo>
                  <a:lnTo>
                    <a:pt x="808" y="538"/>
                  </a:lnTo>
                  <a:lnTo>
                    <a:pt x="815" y="552"/>
                  </a:lnTo>
                  <a:lnTo>
                    <a:pt x="820" y="564"/>
                  </a:lnTo>
                  <a:lnTo>
                    <a:pt x="823" y="573"/>
                  </a:lnTo>
                  <a:lnTo>
                    <a:pt x="823" y="573"/>
                  </a:lnTo>
                  <a:lnTo>
                    <a:pt x="838" y="673"/>
                  </a:lnTo>
                  <a:lnTo>
                    <a:pt x="838" y="673"/>
                  </a:lnTo>
                  <a:lnTo>
                    <a:pt x="748" y="618"/>
                  </a:lnTo>
                  <a:lnTo>
                    <a:pt x="748" y="618"/>
                  </a:lnTo>
                  <a:lnTo>
                    <a:pt x="737" y="609"/>
                  </a:lnTo>
                  <a:lnTo>
                    <a:pt x="718" y="592"/>
                  </a:lnTo>
                  <a:lnTo>
                    <a:pt x="688" y="563"/>
                  </a:lnTo>
                  <a:lnTo>
                    <a:pt x="688" y="563"/>
                  </a:lnTo>
                  <a:lnTo>
                    <a:pt x="678" y="549"/>
                  </a:lnTo>
                  <a:lnTo>
                    <a:pt x="663" y="528"/>
                  </a:lnTo>
                  <a:lnTo>
                    <a:pt x="643" y="498"/>
                  </a:lnTo>
                  <a:lnTo>
                    <a:pt x="643" y="498"/>
                  </a:lnTo>
                  <a:lnTo>
                    <a:pt x="660" y="477"/>
                  </a:lnTo>
                  <a:lnTo>
                    <a:pt x="672" y="463"/>
                  </a:lnTo>
                  <a:lnTo>
                    <a:pt x="676" y="459"/>
                  </a:lnTo>
                  <a:lnTo>
                    <a:pt x="677" y="458"/>
                  </a:lnTo>
                  <a:lnTo>
                    <a:pt x="678" y="458"/>
                  </a:lnTo>
                  <a:lnTo>
                    <a:pt x="678" y="458"/>
                  </a:lnTo>
                  <a:lnTo>
                    <a:pt x="686" y="463"/>
                  </a:lnTo>
                  <a:lnTo>
                    <a:pt x="702" y="471"/>
                  </a:lnTo>
                  <a:lnTo>
                    <a:pt x="717" y="478"/>
                  </a:lnTo>
                  <a:lnTo>
                    <a:pt x="722" y="481"/>
                  </a:lnTo>
                  <a:lnTo>
                    <a:pt x="723" y="483"/>
                  </a:lnTo>
                  <a:lnTo>
                    <a:pt x="723" y="483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5324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906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pptxj33_テレワーク中の女性のシルエット</dc:title>
  <dc:subject>pptxj33_テレワーク中の女性のシルエット</dc:subject>
  <dc:creator>でじけろお</dc:creator>
  <cp:revision>1</cp:revision>
  <dcterms:created xsi:type="dcterms:W3CDTF">2018-05-20T00:31:01Z</dcterms:created>
  <dcterms:modified xsi:type="dcterms:W3CDTF">2022-04-23T00:32:40Z</dcterms:modified>
  <cp:version>1</cp:version>
</cp:coreProperties>
</file>